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2" r:id="rId4"/>
    <p:sldId id="257" r:id="rId5"/>
    <p:sldId id="260" r:id="rId6"/>
    <p:sldId id="274" r:id="rId7"/>
    <p:sldId id="263" r:id="rId8"/>
    <p:sldId id="265" r:id="rId9"/>
    <p:sldId id="267" r:id="rId10"/>
    <p:sldId id="266" r:id="rId11"/>
    <p:sldId id="275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2913-7CE5-492C-9DD3-DF7299C9E877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E3FF9-157B-4E39-9470-DAB6B1C48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49A5-FCC9-4CE5-8502-2FA01CD03514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113C-0CA6-45BA-B779-EB72A3D7A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6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31224" cy="54006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автономное образовательное учреждение детский сад №39 «Родничок»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  <a:latin typeface="Gabriola" pitchFamily="82" charset="0"/>
              </a:rPr>
              <a:t>Педагогический проект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«Домашние животные»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                                                                                 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i="1" dirty="0" smtClean="0"/>
              <a:t>                                                                                                                     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		</a:t>
            </a:r>
            <a:r>
              <a:rPr lang="ru-RU" sz="2400" b="1" i="1" dirty="0" smtClean="0"/>
              <a:t>Автор проекта: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           			</a:t>
            </a:r>
            <a:r>
              <a:rPr lang="ru-RU" sz="2400" b="1" dirty="0" err="1" smtClean="0"/>
              <a:t>Набиуллина</a:t>
            </a:r>
            <a:r>
              <a:rPr lang="ru-RU" sz="2400" b="1" dirty="0" smtClean="0"/>
              <a:t> Алёна </a:t>
            </a:r>
            <a:r>
              <a:rPr lang="ru-RU" sz="2400" b="1" dirty="0" smtClean="0"/>
              <a:t>Валерьевна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				</a:t>
            </a:r>
            <a:r>
              <a:rPr lang="ru-RU" sz="2400" b="1" smtClean="0"/>
              <a:t>Растрепенина</a:t>
            </a:r>
            <a:r>
              <a:rPr lang="ru-RU" sz="2400" b="1" dirty="0" smtClean="0"/>
              <a:t> Елена Ивановна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400" dirty="0"/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1328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011"/>
            <a:ext cx="1493807" cy="11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805264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661248"/>
            <a:ext cx="12795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768" y="5862650"/>
            <a:ext cx="85883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797152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68" y="5862650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500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445224"/>
            <a:ext cx="5064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6843" y="5070488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7780" y="4710125"/>
            <a:ext cx="457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3356992"/>
            <a:ext cx="2146300" cy="12430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Autofit/>
          </a:bodyPr>
          <a:lstStyle/>
          <a:p>
            <a:r>
              <a:rPr lang="en-US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</a:t>
            </a: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en-US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реализации проекта:</a:t>
            </a:r>
            <a:b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5721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ru-RU" sz="6200" b="1" dirty="0" smtClean="0"/>
          </a:p>
          <a:p>
            <a:pPr algn="ctr">
              <a:buNone/>
            </a:pPr>
            <a:r>
              <a:rPr lang="ru-RU" sz="7400" b="1" dirty="0" smtClean="0"/>
              <a:t>Формы и методы работы.</a:t>
            </a:r>
            <a:endParaRPr lang="ru-RU" sz="7400" dirty="0" smtClean="0"/>
          </a:p>
          <a:p>
            <a:pPr>
              <a:buFont typeface="Wingdings" pitchFamily="2" charset="2"/>
              <a:buChar char="v"/>
            </a:pPr>
            <a:endParaRPr lang="ru-RU" sz="6200" dirty="0" smtClean="0"/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НОД по теме: «Маму потерял теленок»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Беседы, рассматривание иллюстраций, книг, энциклопедий о животных, просмотр мультфильмов.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Обучение детей отгадыванию загадок. 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Создание альбома  «Домашние животные». 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Чтение сказок «Репка»,"Волк и козлята";  рассказов: В. Берестов "Коза", А. Пантелеев "Как поросёнок говорить научился".  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Проведение дидактических игр «Угадай и назови», «Мамы и их детки», «Кто кем станет?», «Чем накормить? », «Домашние или дикие?». </a:t>
            </a:r>
          </a:p>
          <a:p>
            <a:pPr>
              <a:buFont typeface="Wingdings" pitchFamily="2" charset="2"/>
              <a:buChar char="v"/>
            </a:pPr>
            <a:r>
              <a:rPr lang="ru-RU" sz="6200" dirty="0" smtClean="0"/>
              <a:t>Участие в создании выставки рисунков «В мире животных»;</a:t>
            </a:r>
          </a:p>
          <a:p>
            <a:pPr>
              <a:buNone/>
            </a:pPr>
            <a:r>
              <a:rPr lang="ru-RU" sz="62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108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2603781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F:\P108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59228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F:\P108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411760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P1080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96952"/>
            <a:ext cx="3203848" cy="3320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F:\P1080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429000"/>
            <a:ext cx="236375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F:\P1080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2592288" cy="2376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 </a:t>
            </a: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Итог:</a:t>
            </a:r>
            <a:endParaRPr lang="ru-RU" sz="28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 Создание альбома домашние животных с тактильными мехами животных;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ru-RU" dirty="0" smtClean="0"/>
              <a:t>НОД по теме: «Маму потерял теленок»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 Презентация: Радченко Кати и её домашние животные.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с родителями: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Привлечение к оказанию помощи в сборе иллюстративного материала, раскрасок, </a:t>
            </a:r>
            <a:r>
              <a:rPr lang="ru-RU" dirty="0" err="1" smtClean="0"/>
              <a:t>презинтаций</a:t>
            </a:r>
            <a:r>
              <a:rPr lang="ru-RU" dirty="0" smtClean="0"/>
              <a:t> по теме проекта.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Консультации на темы:</a:t>
            </a:r>
          </a:p>
          <a:p>
            <a:pPr>
              <a:buNone/>
            </a:pPr>
            <a:r>
              <a:rPr lang="ru-RU" sz="2400" i="1" dirty="0" smtClean="0"/>
              <a:t>«Домашнее животное и ребёнок»</a:t>
            </a:r>
          </a:p>
          <a:p>
            <a:pPr>
              <a:buNone/>
            </a:pPr>
            <a:r>
              <a:rPr lang="ru-RU" sz="2400" i="1" dirty="0" smtClean="0"/>
              <a:t>«Зачем ребёнку домашнее животное?»</a:t>
            </a:r>
          </a:p>
          <a:p>
            <a:pPr>
              <a:buNone/>
            </a:pPr>
            <a:r>
              <a:rPr lang="ru-RU" sz="2400" i="1" dirty="0" smtClean="0"/>
              <a:t>«Дети и домашние животные. Кто, когда и зачем»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Выводы: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/>
              <a:t>Проект “Домашние животные» был направлен на расширение знаний детей об</a:t>
            </a:r>
          </a:p>
          <a:p>
            <a:pPr algn="just">
              <a:buNone/>
            </a:pPr>
            <a:r>
              <a:rPr lang="ru-RU" sz="1800" dirty="0" smtClean="0"/>
              <a:t>особенностях домашних животных, их роли в жизни человека.</a:t>
            </a:r>
          </a:p>
          <a:p>
            <a:pPr algn="just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b="1" i="1" dirty="0" smtClean="0"/>
              <a:t>В результате проведенной работы дошкольники понимают и знают:</a:t>
            </a:r>
          </a:p>
          <a:p>
            <a:r>
              <a:rPr lang="ru-RU" sz="2000" dirty="0" smtClean="0"/>
              <a:t>что домашние животные играют  в  жизни человека важную роль. </a:t>
            </a:r>
          </a:p>
          <a:p>
            <a:r>
              <a:rPr lang="ru-RU" sz="2000" dirty="0" smtClean="0"/>
              <a:t>как ухаживать за домашними животными, где живут, чем питаются.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В результате проведенной работы отмечено: </a:t>
            </a:r>
            <a:endParaRPr lang="ru-RU" sz="2000" dirty="0" smtClean="0"/>
          </a:p>
          <a:p>
            <a:r>
              <a:rPr lang="ru-RU" sz="2000" dirty="0" smtClean="0"/>
              <a:t>Развитие у детей устойчивого интереса к представителям животного мира – домашним животным.</a:t>
            </a:r>
          </a:p>
          <a:p>
            <a:r>
              <a:rPr lang="ru-RU" sz="2000" dirty="0" smtClean="0"/>
              <a:t>Активное включение родителей в педагогический процесс ДОУ, укрепление заинтересованности в сотрудничестве с детским садом.</a:t>
            </a:r>
          </a:p>
          <a:p>
            <a:pPr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2000" i="1" dirty="0" smtClean="0"/>
              <a:t>Можно сделать вывод, что благодаря проведённым занятиям, беседам, </a:t>
            </a:r>
          </a:p>
          <a:p>
            <a:pPr algn="ctr">
              <a:buNone/>
            </a:pPr>
            <a:r>
              <a:rPr lang="ru-RU" sz="2000" i="1" dirty="0" smtClean="0"/>
              <a:t>игровой деятельности произошло закрепление и улучшение знаний детей по данной теме</a:t>
            </a:r>
            <a:r>
              <a:rPr lang="ru-RU" sz="3600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проекта:</a:t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первой младшей группы, воспитатели, родители.</a:t>
            </a: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6" descr="0199b3181f1b6b19df54c82f40c5e87b[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2492896"/>
            <a:ext cx="5157786" cy="40309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 проекта: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познавательный, групповой, краткосрочный. </a:t>
            </a:r>
            <a:b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Срок реализации проекта: </a:t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ноябрь 9.11.-</a:t>
            </a: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13.11.2016г</a:t>
            </a: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9933"/>
                </a:solidFill>
              </a:rPr>
              <a:t/>
            </a:r>
            <a:br>
              <a:rPr lang="ru-RU" dirty="0" smtClean="0">
                <a:solidFill>
                  <a:srgbClr val="FF9933"/>
                </a:solidFill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2473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3068960"/>
            <a:ext cx="3528392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447528"/>
          </a:xfrm>
        </p:spPr>
        <p:txBody>
          <a:bodyPr>
            <a:normAutofit/>
          </a:bodyPr>
          <a:lstStyle/>
          <a:p>
            <a:pPr marL="0" indent="185738" algn="just">
              <a:buNone/>
            </a:pPr>
            <a:r>
              <a:rPr lang="ru-RU" sz="2400" dirty="0" smtClean="0"/>
              <a:t>Обогащать представления детей о домашних животных. Особенности образа жизни: где живут, какие звуки издают, что и как едят, как двигаются.</a:t>
            </a:r>
          </a:p>
          <a:p>
            <a:pPr marL="185738" indent="-185738" algn="just"/>
            <a:r>
              <a:rPr lang="ru-RU" sz="2400" dirty="0" smtClean="0"/>
              <a:t>Участие детей в проекте «Домашние животные» позволит максимально обогатить знания и представления детей о домашних животных ; обогатить словарный запас и творческие способности детей.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b1db9762b2415070711e6c0a1463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600400" cy="2772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86016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 </a:t>
            </a:r>
            <a:br>
              <a:rPr lang="ru-RU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i="1" dirty="0" smtClean="0">
                <a:ln w="1905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и обобщение  знаний детей о домашних животных</a:t>
            </a:r>
            <a:r>
              <a:rPr lang="ru-RU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i="1" dirty="0"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6" name="Содержимое 5" descr="zpcic1okre_2krota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85992"/>
            <a:ext cx="4786346" cy="428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проекта:</a:t>
            </a:r>
            <a:endParaRPr lang="ru-RU" b="1" i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80728"/>
            <a:ext cx="8229600" cy="566298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Сформировать знания детей о домашних животных с учётом интеграции образовательных областей.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Уточнить представления детей о домашних животных, их внешнем виде, какие голоса подают, где живут, чем питаются, какую пользу приносят.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Воспитывать гуманное отношение к животным.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cap="all" dirty="0" smtClean="0">
                <a:ln w="0">
                  <a:solidFill>
                    <a:srgbClr val="002060"/>
                  </a:solidFill>
                </a:ln>
                <a:effectLst/>
                <a:latin typeface="Times New Roman" pitchFamily="18" charset="0"/>
                <a:cs typeface="Times New Roman" pitchFamily="18" charset="0"/>
              </a:rPr>
              <a:t>Развивать речь, мышление, любознательность, воображение, обогащать словарный запас.</a:t>
            </a:r>
          </a:p>
          <a:p>
            <a:pPr lvl="0">
              <a:buFont typeface="Wingdings" pitchFamily="2" charset="2"/>
              <a:buChar char="v"/>
            </a:pPr>
            <a:endParaRPr lang="ru-RU" sz="2000" b="1" i="1" cap="all" dirty="0" smtClean="0">
              <a:ln w="0">
                <a:solidFill>
                  <a:srgbClr val="002060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b="1" i="1" cap="all" dirty="0" smtClean="0">
              <a:ln w="0">
                <a:solidFill>
                  <a:srgbClr val="002060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post25206_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645024"/>
            <a:ext cx="3895733" cy="2897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Этапы реализации проекта:</a:t>
            </a:r>
            <a:endParaRPr lang="ru-RU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sz="28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Организационный (подготовительный):</a:t>
            </a:r>
          </a:p>
          <a:p>
            <a:pPr marL="571500" indent="-571500">
              <a:buNone/>
            </a:pPr>
            <a:endParaRPr lang="ru-RU" sz="2800" b="1" cap="all" dirty="0" smtClean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Подбор иллюстративного материала по теме «Домашние животные»;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Подбор художественной литературы (сказок, рассказов, стихов, пальчиковых </a:t>
            </a:r>
            <a:r>
              <a:rPr lang="ru-RU" sz="2400" dirty="0" err="1" smtClean="0"/>
              <a:t>игор</a:t>
            </a:r>
            <a:r>
              <a:rPr lang="ru-RU" sz="2400" dirty="0" smtClean="0"/>
              <a:t>) по теме;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Подбор дидактических игр.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8_PANA\P1080140.JPG"/>
          <p:cNvPicPr>
            <a:picLocks noChangeAspect="1" noChangeArrowheads="1"/>
          </p:cNvPicPr>
          <p:nvPr/>
        </p:nvPicPr>
        <p:blipFill>
          <a:blip r:embed="rId2" cstate="print"/>
          <a:srcRect l="13389" t="22355" r="20622" b="11657"/>
          <a:stretch>
            <a:fillRect/>
          </a:stretch>
        </p:blipFill>
        <p:spPr bwMode="auto">
          <a:xfrm>
            <a:off x="1115616" y="4365104"/>
            <a:ext cx="230425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DCIM\108_PANA\P1080101.JPG"/>
          <p:cNvPicPr>
            <a:picLocks noChangeAspect="1" noChangeArrowheads="1"/>
          </p:cNvPicPr>
          <p:nvPr/>
        </p:nvPicPr>
        <p:blipFill>
          <a:blip r:embed="rId3" cstate="print"/>
          <a:srcRect l="15353" t="25589" r="28352" b="16410"/>
          <a:stretch>
            <a:fillRect/>
          </a:stretch>
        </p:blipFill>
        <p:spPr bwMode="auto">
          <a:xfrm>
            <a:off x="179512" y="188640"/>
            <a:ext cx="2702120" cy="20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:\DCIM\108_PANA\P1080134.JPG"/>
          <p:cNvPicPr>
            <a:picLocks noChangeAspect="1" noChangeArrowheads="1"/>
          </p:cNvPicPr>
          <p:nvPr/>
        </p:nvPicPr>
        <p:blipFill>
          <a:blip r:embed="rId4" cstate="print"/>
          <a:srcRect l="5901" t="52100" r="14563" b="14300"/>
          <a:stretch>
            <a:fillRect/>
          </a:stretch>
        </p:blipFill>
        <p:spPr bwMode="auto">
          <a:xfrm rot="5400000">
            <a:off x="6958485" y="1618579"/>
            <a:ext cx="2499750" cy="122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Фото0135.jpg"/>
          <p:cNvPicPr>
            <a:picLocks noChangeAspect="1"/>
          </p:cNvPicPr>
          <p:nvPr/>
        </p:nvPicPr>
        <p:blipFill>
          <a:blip r:embed="rId5" cstate="print"/>
          <a:srcRect l="58722" t="57514" r="4358"/>
          <a:stretch>
            <a:fillRect/>
          </a:stretch>
        </p:blipFill>
        <p:spPr>
          <a:xfrm>
            <a:off x="5580112" y="4365104"/>
            <a:ext cx="237626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H:\DCIM\108_PANA\P1080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908720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8_PANA\P108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696" y="3645024"/>
            <a:ext cx="2412776" cy="266429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DCIM\108_PANA\P108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448272" cy="208823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:\DCIM\108_PANA\P108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32748" y="616124"/>
            <a:ext cx="2943200" cy="237626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H:\DCIM\108_PANA\P1080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747797" cy="2060848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H:\DCIM\108_PANA\P1080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96952"/>
            <a:ext cx="3096344" cy="3384376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H:\DCIM\108_PANA\P1080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284984"/>
            <a:ext cx="2520280" cy="306896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471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образовательное учреждение детский сад №39 «Родничок»  Педагогический проект  «Домашние животные»                                                                                                                                                                                                                   Автор проекта:                    Набиуллина Алёна Валерьевна     Растрепенина Елена Ивановна .          </vt:lpstr>
      <vt:lpstr>  Участники проекта: дети первой младшей группы, воспитатели, родители.  </vt:lpstr>
      <vt:lpstr>  Вид проекта:    познавательный, групповой, краткосрочный.  Срок реализации проекта:  ноябрь 9.11.-13.11.2016г.     </vt:lpstr>
      <vt:lpstr>Актуальность</vt:lpstr>
      <vt:lpstr>Цель проекта:  расширение и обобщение  знаний детей о домашних животных </vt:lpstr>
      <vt:lpstr>Задачи проекта:</vt:lpstr>
      <vt:lpstr>Этапы реализации проекта:</vt:lpstr>
      <vt:lpstr>Слайд 8</vt:lpstr>
      <vt:lpstr>Слайд 9</vt:lpstr>
      <vt:lpstr>II. План реализации проекта: </vt:lpstr>
      <vt:lpstr>Слайд 11</vt:lpstr>
      <vt:lpstr>III Итог:</vt:lpstr>
      <vt:lpstr>Работа с родителями: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«Домашние животные» Образовательная область: Познание. Автор проекта: Глинцова Юлия Геннадиевна. МБДОУ д/с № 14 2013г.</dc:title>
  <dc:creator>User</dc:creator>
  <cp:lastModifiedBy>Admin</cp:lastModifiedBy>
  <cp:revision>68</cp:revision>
  <dcterms:created xsi:type="dcterms:W3CDTF">2013-03-26T18:20:46Z</dcterms:created>
  <dcterms:modified xsi:type="dcterms:W3CDTF">2017-05-19T17:11:05Z</dcterms:modified>
</cp:coreProperties>
</file>