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59" r:id="rId3"/>
    <p:sldId id="262" r:id="rId4"/>
    <p:sldId id="257" r:id="rId5"/>
    <p:sldId id="260" r:id="rId6"/>
    <p:sldId id="274" r:id="rId7"/>
    <p:sldId id="263" r:id="rId8"/>
    <p:sldId id="265" r:id="rId9"/>
    <p:sldId id="267" r:id="rId10"/>
    <p:sldId id="266" r:id="rId11"/>
    <p:sldId id="275" r:id="rId12"/>
    <p:sldId id="269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62913-7CE5-492C-9DD3-DF7299C9E877}" type="datetimeFigureOut">
              <a:rPr lang="ru-RU" smtClean="0"/>
              <a:pPr/>
              <a:t>19.05.2017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3E3FF9-157B-4E39-9470-DAB6B1C4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19.05.2017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19.05.2017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19.05.2017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19.05.2017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19.05.2017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19.05.2017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19.05.2017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19.05.2017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19.05.2017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19.05.2017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19.05.2017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F49A5-FCC9-4CE5-8502-2FA01CD03514}" type="datetimeFigureOut">
              <a:rPr lang="ru-RU" smtClean="0"/>
              <a:pPr/>
              <a:t>19.05.2017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699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052736"/>
            <a:ext cx="7931224" cy="54006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Муниципальное автономное образовательное учреждение детский сад №39 «Родничок»</a:t>
            </a:r>
            <a:r>
              <a:rPr lang="ru-RU" sz="2400" dirty="0" smtClean="0">
                <a:solidFill>
                  <a:srgbClr val="0070C0"/>
                </a:solidFill>
              </a:rPr>
              <a:t/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/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4900" b="1" dirty="0" smtClean="0">
                <a:solidFill>
                  <a:srgbClr val="0070C0"/>
                </a:solidFill>
                <a:latin typeface="Gabriola" pitchFamily="82" charset="0"/>
              </a:rPr>
              <a:t>Педагогический проект</a:t>
            </a: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4000" b="1" i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«Домашние животные»</a:t>
            </a:r>
            <a:r>
              <a:rPr lang="ru-RU" sz="4000" dirty="0" smtClean="0">
                <a:solidFill>
                  <a:srgbClr val="0070C0"/>
                </a:solidFill>
              </a:rPr>
              <a:t/>
            </a:r>
            <a:br>
              <a:rPr lang="ru-RU" sz="4000" dirty="0" smtClean="0">
                <a:solidFill>
                  <a:srgbClr val="0070C0"/>
                </a:solidFill>
              </a:rPr>
            </a:b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>                                                                                  </a:t>
            </a:r>
            <a:br>
              <a:rPr lang="ru-RU" sz="1800" i="1" dirty="0" smtClean="0"/>
            </a:b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b="1" i="1" dirty="0" smtClean="0"/>
              <a:t>                                                                                                                     </a:t>
            </a:r>
            <a:r>
              <a:rPr lang="ru-RU" sz="2400" b="1" dirty="0" smtClean="0"/>
              <a:t> 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		</a:t>
            </a:r>
            <a:r>
              <a:rPr lang="ru-RU" sz="2400" b="1" i="1" dirty="0" smtClean="0"/>
              <a:t>Автор проекта: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                			</a:t>
            </a:r>
            <a:r>
              <a:rPr lang="ru-RU" sz="2400" b="1" dirty="0" err="1" smtClean="0"/>
              <a:t>Набиуллина</a:t>
            </a:r>
            <a:r>
              <a:rPr lang="ru-RU" sz="2400" b="1" dirty="0" smtClean="0"/>
              <a:t> Алёна </a:t>
            </a:r>
            <a:r>
              <a:rPr lang="ru-RU" sz="2400" b="1" dirty="0" smtClean="0"/>
              <a:t>Валерьевна</a:t>
            </a: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>				</a:t>
            </a:r>
            <a:r>
              <a:rPr lang="ru-RU" sz="2400" b="1" smtClean="0"/>
              <a:t>Растрепенина</a:t>
            </a:r>
            <a:r>
              <a:rPr lang="ru-RU" sz="2400" b="1" dirty="0" smtClean="0"/>
              <a:t> Елена Ивановна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>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   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2400" dirty="0"/>
          </a:p>
        </p:txBody>
      </p:sp>
      <p:pic>
        <p:nvPicPr>
          <p:cNvPr id="4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356992"/>
            <a:ext cx="1328738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733011"/>
            <a:ext cx="1493807" cy="1124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5805264"/>
            <a:ext cx="1279525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5661248"/>
            <a:ext cx="1279525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84768" y="5862650"/>
            <a:ext cx="858837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4328" y="4797152"/>
            <a:ext cx="500063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96068" y="5862650"/>
            <a:ext cx="500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4929198"/>
            <a:ext cx="500062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47664" y="5445224"/>
            <a:ext cx="506413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36843" y="5070488"/>
            <a:ext cx="500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87780" y="4710125"/>
            <a:ext cx="457200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1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3356992"/>
            <a:ext cx="2146300" cy="1243012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582594"/>
          </a:xfrm>
        </p:spPr>
        <p:txBody>
          <a:bodyPr>
            <a:noAutofit/>
          </a:bodyPr>
          <a:lstStyle/>
          <a:p>
            <a:r>
              <a:rPr lang="en-US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II</a:t>
            </a:r>
            <a:r>
              <a:rPr lang="ru-RU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  <a:r>
              <a:rPr lang="en-US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План реализации проекта:</a:t>
            </a:r>
            <a:br>
              <a:rPr lang="ru-RU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5572164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endParaRPr lang="ru-RU" sz="6200" b="1" dirty="0" smtClean="0"/>
          </a:p>
          <a:p>
            <a:pPr algn="ctr">
              <a:buNone/>
            </a:pPr>
            <a:r>
              <a:rPr lang="ru-RU" sz="7400" b="1" dirty="0" smtClean="0"/>
              <a:t>Формы и методы работы.</a:t>
            </a:r>
            <a:endParaRPr lang="ru-RU" sz="7400" dirty="0" smtClean="0"/>
          </a:p>
          <a:p>
            <a:pPr>
              <a:buFont typeface="Wingdings" pitchFamily="2" charset="2"/>
              <a:buChar char="v"/>
            </a:pPr>
            <a:endParaRPr lang="ru-RU" sz="6200" dirty="0" smtClean="0"/>
          </a:p>
          <a:p>
            <a:pPr>
              <a:buFont typeface="Wingdings" pitchFamily="2" charset="2"/>
              <a:buChar char="v"/>
            </a:pPr>
            <a:r>
              <a:rPr lang="ru-RU" sz="6200" dirty="0" smtClean="0"/>
              <a:t>НОД по теме: «Маму потерял теленок»</a:t>
            </a:r>
          </a:p>
          <a:p>
            <a:pPr>
              <a:buFont typeface="Wingdings" pitchFamily="2" charset="2"/>
              <a:buChar char="v"/>
            </a:pPr>
            <a:r>
              <a:rPr lang="ru-RU" sz="6200" dirty="0" smtClean="0"/>
              <a:t>Беседы, рассматривание иллюстраций, книг, энциклопедий о животных, просмотр мультфильмов.</a:t>
            </a:r>
          </a:p>
          <a:p>
            <a:pPr>
              <a:buFont typeface="Wingdings" pitchFamily="2" charset="2"/>
              <a:buChar char="v"/>
            </a:pPr>
            <a:r>
              <a:rPr lang="ru-RU" sz="6200" dirty="0" smtClean="0"/>
              <a:t>Обучение детей отгадыванию загадок. </a:t>
            </a:r>
          </a:p>
          <a:p>
            <a:pPr>
              <a:buFont typeface="Wingdings" pitchFamily="2" charset="2"/>
              <a:buChar char="v"/>
            </a:pPr>
            <a:r>
              <a:rPr lang="ru-RU" sz="6200" dirty="0" smtClean="0"/>
              <a:t>Создание альбома  «Домашние животные». </a:t>
            </a:r>
          </a:p>
          <a:p>
            <a:pPr>
              <a:buFont typeface="Wingdings" pitchFamily="2" charset="2"/>
              <a:buChar char="v"/>
            </a:pPr>
            <a:r>
              <a:rPr lang="ru-RU" sz="6200" dirty="0" smtClean="0"/>
              <a:t>Чтение сказок «Репка»,"Волк и козлята";  рассказов: В. Берестов "Коза", А. Пантелеев "Как поросёнок говорить научился".  </a:t>
            </a:r>
          </a:p>
          <a:p>
            <a:pPr>
              <a:buFont typeface="Wingdings" pitchFamily="2" charset="2"/>
              <a:buChar char="v"/>
            </a:pPr>
            <a:r>
              <a:rPr lang="ru-RU" sz="6200" dirty="0" smtClean="0"/>
              <a:t>Проведение дидактических игр «Угадай и назови», «Мамы и их детки», «Кто кем станет?», «Чем накормить? », «Домашние или дикие?». </a:t>
            </a:r>
          </a:p>
          <a:p>
            <a:pPr>
              <a:buFont typeface="Wingdings" pitchFamily="2" charset="2"/>
              <a:buChar char="v"/>
            </a:pPr>
            <a:r>
              <a:rPr lang="ru-RU" sz="6200" dirty="0" smtClean="0"/>
              <a:t>Участие в создании выставки рисунков «В мире животных»;</a:t>
            </a:r>
          </a:p>
          <a:p>
            <a:pPr>
              <a:buNone/>
            </a:pPr>
            <a:r>
              <a:rPr lang="ru-RU" sz="6200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P10801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88640"/>
            <a:ext cx="2603781" cy="2708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F:\P10801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2592288" cy="3528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 descr="F:\P10801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260648"/>
            <a:ext cx="2411760" cy="2780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 descr="F:\P10801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2996952"/>
            <a:ext cx="3203848" cy="3320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6" descr="F:\P10801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3429000"/>
            <a:ext cx="2363755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1" name="Picture 7" descr="F:\P108016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4005064"/>
            <a:ext cx="2592288" cy="2376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III </a:t>
            </a:r>
            <a:r>
              <a:rPr lang="ru-RU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Итог:</a:t>
            </a:r>
            <a:endParaRPr lang="ru-RU" sz="2800" b="1" cap="all" dirty="0">
              <a:ln w="0">
                <a:solidFill>
                  <a:srgbClr val="002060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ru-RU" dirty="0" smtClean="0"/>
              <a:t> Создание альбома домашние животных с тактильными мехами животных;</a:t>
            </a:r>
          </a:p>
          <a:p>
            <a:pPr>
              <a:buBlip>
                <a:blip r:embed="rId2"/>
              </a:buBlip>
            </a:pPr>
            <a:r>
              <a:rPr lang="en-US" dirty="0" smtClean="0"/>
              <a:t> </a:t>
            </a:r>
            <a:r>
              <a:rPr lang="ru-RU" dirty="0" smtClean="0"/>
              <a:t>НОД по теме: «Маму потерял теленок»</a:t>
            </a:r>
          </a:p>
          <a:p>
            <a:pPr>
              <a:buBlip>
                <a:blip r:embed="rId2"/>
              </a:buBlip>
            </a:pPr>
            <a:r>
              <a:rPr lang="ru-RU" dirty="0" smtClean="0"/>
              <a:t> Презентация: Радченко Кати и её домашние животные.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Работа с родителями:</a:t>
            </a:r>
            <a:endParaRPr lang="ru-RU" b="1" dirty="0">
              <a:ln w="11430">
                <a:solidFill>
                  <a:srgbClr val="FF0000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ru-RU" dirty="0" smtClean="0"/>
              <a:t>Привлечение к оказанию помощи в сборе иллюстративного материала, раскрасок, </a:t>
            </a:r>
            <a:r>
              <a:rPr lang="ru-RU" dirty="0" err="1" smtClean="0"/>
              <a:t>презинтаций</a:t>
            </a:r>
            <a:r>
              <a:rPr lang="ru-RU" dirty="0" smtClean="0"/>
              <a:t> по теме проекта.</a:t>
            </a:r>
          </a:p>
          <a:p>
            <a:pPr>
              <a:buBlip>
                <a:blip r:embed="rId2"/>
              </a:buBlip>
            </a:pPr>
            <a:r>
              <a:rPr lang="ru-RU" dirty="0" smtClean="0"/>
              <a:t>Консультации на темы:</a:t>
            </a:r>
          </a:p>
          <a:p>
            <a:pPr>
              <a:buNone/>
            </a:pPr>
            <a:r>
              <a:rPr lang="ru-RU" sz="2400" i="1" dirty="0" smtClean="0"/>
              <a:t>«Домашнее животное и ребёнок»</a:t>
            </a:r>
          </a:p>
          <a:p>
            <a:pPr>
              <a:buNone/>
            </a:pPr>
            <a:r>
              <a:rPr lang="ru-RU" sz="2400" i="1" dirty="0" smtClean="0"/>
              <a:t>«Зачем ребёнку домашнее животное?»</a:t>
            </a:r>
          </a:p>
          <a:p>
            <a:pPr>
              <a:buNone/>
            </a:pPr>
            <a:r>
              <a:rPr lang="ru-RU" sz="2400" i="1" dirty="0" smtClean="0"/>
              <a:t>«Дети и домашние животные. Кто, когда и зачем»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928694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Выводы:</a:t>
            </a:r>
            <a:endParaRPr lang="ru-RU" b="1" dirty="0">
              <a:ln w="11430">
                <a:solidFill>
                  <a:srgbClr val="FF0000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1800" dirty="0" smtClean="0"/>
              <a:t>Проект “Домашние животные» был направлен на расширение знаний детей об</a:t>
            </a:r>
          </a:p>
          <a:p>
            <a:pPr algn="just">
              <a:buNone/>
            </a:pPr>
            <a:r>
              <a:rPr lang="ru-RU" sz="1800" dirty="0" smtClean="0"/>
              <a:t>особенностях домашних животных, их роли в жизни человека.</a:t>
            </a:r>
          </a:p>
          <a:p>
            <a:pPr algn="just">
              <a:buNone/>
            </a:pPr>
            <a:endParaRPr lang="ru-RU" sz="1800" dirty="0" smtClean="0"/>
          </a:p>
          <a:p>
            <a:pPr>
              <a:buNone/>
            </a:pPr>
            <a:r>
              <a:rPr lang="ru-RU" sz="2000" b="1" i="1" dirty="0" smtClean="0"/>
              <a:t>В результате проведенной работы дошкольники понимают и знают:</a:t>
            </a:r>
          </a:p>
          <a:p>
            <a:r>
              <a:rPr lang="ru-RU" sz="2000" dirty="0" smtClean="0"/>
              <a:t>что домашние животные играют  в  жизни человека важную роль. </a:t>
            </a:r>
          </a:p>
          <a:p>
            <a:r>
              <a:rPr lang="ru-RU" sz="2000" dirty="0" smtClean="0"/>
              <a:t>как ухаживать за домашними животными, где живут, чем питаются.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b="1" i="1" dirty="0" smtClean="0"/>
              <a:t>В результате проведенной работы отмечено: </a:t>
            </a:r>
            <a:endParaRPr lang="ru-RU" sz="2000" dirty="0" smtClean="0"/>
          </a:p>
          <a:p>
            <a:r>
              <a:rPr lang="ru-RU" sz="2000" dirty="0" smtClean="0"/>
              <a:t>Развитие у детей устойчивого интереса к представителям животного мира – домашним животным.</a:t>
            </a:r>
          </a:p>
          <a:p>
            <a:r>
              <a:rPr lang="ru-RU" sz="2000" dirty="0" smtClean="0"/>
              <a:t>Активное включение родителей в педагогический процесс ДОУ, укрепление заинтересованности в сотрудничестве с детским садом.</a:t>
            </a:r>
          </a:p>
          <a:p>
            <a:pPr>
              <a:buNone/>
            </a:pPr>
            <a:endParaRPr lang="ru-RU" sz="1600" dirty="0" smtClean="0"/>
          </a:p>
          <a:p>
            <a:pPr algn="ctr">
              <a:buNone/>
            </a:pPr>
            <a:r>
              <a:rPr lang="ru-RU" sz="2000" i="1" dirty="0" smtClean="0"/>
              <a:t>Можно сделать вывод, что благодаря проведённым занятиям, беседам, </a:t>
            </a:r>
          </a:p>
          <a:p>
            <a:pPr algn="ctr">
              <a:buNone/>
            </a:pPr>
            <a:r>
              <a:rPr lang="ru-RU" sz="2000" i="1" dirty="0" smtClean="0"/>
              <a:t>игровой деятельности произошло закрепление и улучшение знаний детей по данной теме</a:t>
            </a:r>
            <a:r>
              <a:rPr lang="ru-RU" sz="3600" i="1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Участники проекта:</a:t>
            </a:r>
            <a:b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600" b="1" i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дети первой младшей группы, воспитатели, родители.</a:t>
            </a:r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solidFill>
                <a:schemeClr val="accent6">
                  <a:lumMod val="50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Содержимое 6" descr="0199b3181f1b6b19df54c82f40c5e87b[1]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051720" y="2492896"/>
            <a:ext cx="5157786" cy="4030976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30426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Вид проекта: 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i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познавательный, групповой, краткосрочный. </a:t>
            </a:r>
            <a:br>
              <a:rPr lang="ru-RU" b="1" i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Срок реализации проекта: </a:t>
            </a:r>
            <a:b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b="1" i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ноябрь 9.11.-</a:t>
            </a:r>
            <a:r>
              <a:rPr lang="ru-RU" b="1" i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13.11.2016г</a:t>
            </a:r>
            <a:r>
              <a:rPr lang="ru-RU" b="1" i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9933"/>
                </a:solidFill>
              </a:rPr>
              <a:t/>
            </a:r>
            <a:br>
              <a:rPr lang="ru-RU" dirty="0" smtClean="0">
                <a:solidFill>
                  <a:srgbClr val="FF9933"/>
                </a:solidFill>
              </a:rPr>
            </a:b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>
                  <a:solidFill>
                    <a:srgbClr val="C0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b="1" i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i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b="1" i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Содержимое 3" descr="24735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31840" y="3068960"/>
            <a:ext cx="3528392" cy="35283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Актуальность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1124744"/>
            <a:ext cx="8229600" cy="5447528"/>
          </a:xfrm>
        </p:spPr>
        <p:txBody>
          <a:bodyPr>
            <a:normAutofit/>
          </a:bodyPr>
          <a:lstStyle/>
          <a:p>
            <a:pPr marL="0" indent="185738" algn="just">
              <a:buNone/>
            </a:pPr>
            <a:r>
              <a:rPr lang="ru-RU" sz="2400" dirty="0" smtClean="0"/>
              <a:t>Обогащать представления детей о домашних животных. Особенности образа жизни: где живут, какие звуки издают, что и как едят, как двигаются.</a:t>
            </a:r>
          </a:p>
          <a:p>
            <a:pPr marL="185738" indent="-185738" algn="just"/>
            <a:r>
              <a:rPr lang="ru-RU" sz="2400" dirty="0" smtClean="0"/>
              <a:t>Участие детей в проекте «Домашние животные» позволит максимально обогатить знания и представления детей о домашних животных ; обогатить словарный запас и творческие способности детей.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0b1db9762b2415070711e6c0a14636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3717032"/>
            <a:ext cx="3600400" cy="27720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2286016"/>
          </a:xfrm>
        </p:spPr>
        <p:txBody>
          <a:bodyPr>
            <a:prstTxWarp prst="textPlain">
              <a:avLst/>
            </a:prstTxWarp>
            <a:normAutofit fontScale="90000"/>
          </a:bodyPr>
          <a:lstStyle/>
          <a:p>
            <a:r>
              <a:rPr lang="ru-RU" b="1" i="1" dirty="0" smtClean="0">
                <a:ln w="1905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Цель проекта: </a:t>
            </a:r>
            <a:br>
              <a:rPr lang="ru-RU" b="1" i="1" dirty="0" smtClean="0">
                <a:ln w="1905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i="1" dirty="0" smtClean="0">
                <a:ln w="1905"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расширение и обобщение  знаний детей о домашних животных</a:t>
            </a:r>
            <a:r>
              <a:rPr lang="ru-RU" b="1" i="1" dirty="0" smtClean="0">
                <a:ln w="1905"/>
                <a:gradFill flip="none" rotWithShape="1"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i="1" dirty="0" smtClean="0">
                <a:ln w="1905"/>
                <a:gradFill flip="none" rotWithShape="1"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i="1" dirty="0">
              <a:gradFill flip="none" rotWithShape="1"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endParaRPr>
          </a:p>
        </p:txBody>
      </p:sp>
      <p:pic>
        <p:nvPicPr>
          <p:cNvPr id="6" name="Содержимое 5" descr="zpcic1okre_2krota.r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5984" y="2285992"/>
            <a:ext cx="4786346" cy="428628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76064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i="1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Задачи проекта:</a:t>
            </a:r>
            <a:endParaRPr lang="ru-RU" b="1" i="1" dirty="0">
              <a:ln w="11430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980728"/>
            <a:ext cx="8229600" cy="5662982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b="1" i="1" cap="all" dirty="0" smtClean="0">
                <a:ln w="0">
                  <a:solidFill>
                    <a:srgbClr val="002060"/>
                  </a:solidFill>
                </a:ln>
                <a:effectLst/>
                <a:latin typeface="Times New Roman" pitchFamily="18" charset="0"/>
                <a:cs typeface="Times New Roman" pitchFamily="18" charset="0"/>
              </a:rPr>
              <a:t>Сформировать знания детей о домашних животных с учётом интеграции образовательных областей.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b="1" i="1" cap="all" dirty="0" smtClean="0">
                <a:ln w="0">
                  <a:solidFill>
                    <a:srgbClr val="002060"/>
                  </a:solidFill>
                </a:ln>
                <a:effectLst/>
                <a:latin typeface="Times New Roman" pitchFamily="18" charset="0"/>
                <a:cs typeface="Times New Roman" pitchFamily="18" charset="0"/>
              </a:rPr>
              <a:t>Уточнить представления детей о домашних животных, их внешнем виде, какие голоса подают, где живут, чем питаются, какую пользу приносят.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b="1" i="1" cap="all" dirty="0" smtClean="0">
                <a:ln w="0">
                  <a:solidFill>
                    <a:srgbClr val="002060"/>
                  </a:solidFill>
                </a:ln>
                <a:effectLst/>
                <a:latin typeface="Times New Roman" pitchFamily="18" charset="0"/>
                <a:cs typeface="Times New Roman" pitchFamily="18" charset="0"/>
              </a:rPr>
              <a:t>Воспитывать гуманное отношение к животным.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b="1" i="1" cap="all" dirty="0" smtClean="0">
                <a:ln w="0">
                  <a:solidFill>
                    <a:srgbClr val="002060"/>
                  </a:solidFill>
                </a:ln>
                <a:effectLst/>
                <a:latin typeface="Times New Roman" pitchFamily="18" charset="0"/>
                <a:cs typeface="Times New Roman" pitchFamily="18" charset="0"/>
              </a:rPr>
              <a:t>Развивать речь, мышление, любознательность, воображение, обогащать словарный запас.</a:t>
            </a:r>
          </a:p>
          <a:p>
            <a:pPr lvl="0">
              <a:buFont typeface="Wingdings" pitchFamily="2" charset="2"/>
              <a:buChar char="v"/>
            </a:pPr>
            <a:endParaRPr lang="ru-RU" sz="2000" b="1" i="1" cap="all" dirty="0" smtClean="0">
              <a:ln w="0">
                <a:solidFill>
                  <a:srgbClr val="002060"/>
                </a:solidFill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2000" b="1" i="1" cap="all" dirty="0" smtClean="0">
              <a:ln w="0">
                <a:solidFill>
                  <a:srgbClr val="002060"/>
                </a:solidFill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" name="Рисунок 6" descr="post25206_img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3645024"/>
            <a:ext cx="3895733" cy="2897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Этапы реализации проекта:</a:t>
            </a:r>
            <a:endParaRPr lang="ru-RU" b="1" dirty="0">
              <a:ln w="11430">
                <a:solidFill>
                  <a:srgbClr val="FF0000"/>
                </a:solidFill>
              </a:ln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00240"/>
            <a:ext cx="8229600" cy="4525963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571500" indent="-571500">
              <a:buFont typeface="+mj-lt"/>
              <a:buAutoNum type="romanUcPeriod"/>
            </a:pPr>
            <a:r>
              <a:rPr lang="ru-RU" sz="2800" b="1" cap="all" dirty="0" smtClean="0">
                <a:ln w="0">
                  <a:solidFill>
                    <a:srgbClr val="00206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Организационный (подготовительный):</a:t>
            </a:r>
          </a:p>
          <a:p>
            <a:pPr marL="571500" indent="-571500">
              <a:buNone/>
            </a:pPr>
            <a:endParaRPr lang="ru-RU" sz="2800" b="1" cap="all" dirty="0" smtClean="0">
              <a:ln w="0">
                <a:solidFill>
                  <a:srgbClr val="002060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Подбор иллюстративного материала по теме «Домашние животные»;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 Подбор художественной литературы (сказок, рассказов, стихов, пальчиковых </a:t>
            </a:r>
            <a:r>
              <a:rPr lang="ru-RU" sz="2400" dirty="0" err="1" smtClean="0"/>
              <a:t>игор</a:t>
            </a:r>
            <a:r>
              <a:rPr lang="ru-RU" sz="2400" dirty="0" smtClean="0"/>
              <a:t>) по теме;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 Подбор дидактических игр.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DCIM\108_PANA\P1080140.JPG"/>
          <p:cNvPicPr>
            <a:picLocks noChangeAspect="1" noChangeArrowheads="1"/>
          </p:cNvPicPr>
          <p:nvPr/>
        </p:nvPicPr>
        <p:blipFill>
          <a:blip r:embed="rId2" cstate="print"/>
          <a:srcRect l="13389" t="22355" r="20622" b="11657"/>
          <a:stretch>
            <a:fillRect/>
          </a:stretch>
        </p:blipFill>
        <p:spPr bwMode="auto">
          <a:xfrm>
            <a:off x="1115616" y="4365104"/>
            <a:ext cx="2304256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:\DCIM\108_PANA\P1080101.JPG"/>
          <p:cNvPicPr>
            <a:picLocks noChangeAspect="1" noChangeArrowheads="1"/>
          </p:cNvPicPr>
          <p:nvPr/>
        </p:nvPicPr>
        <p:blipFill>
          <a:blip r:embed="rId3" cstate="print"/>
          <a:srcRect l="15353" t="25589" r="28352" b="16410"/>
          <a:stretch>
            <a:fillRect/>
          </a:stretch>
        </p:blipFill>
        <p:spPr bwMode="auto">
          <a:xfrm>
            <a:off x="179512" y="188640"/>
            <a:ext cx="2702120" cy="208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0" name="Picture 6" descr="H:\DCIM\108_PANA\P1080134.JPG"/>
          <p:cNvPicPr>
            <a:picLocks noChangeAspect="1" noChangeArrowheads="1"/>
          </p:cNvPicPr>
          <p:nvPr/>
        </p:nvPicPr>
        <p:blipFill>
          <a:blip r:embed="rId4" cstate="print"/>
          <a:srcRect l="5901" t="52100" r="14563" b="14300"/>
          <a:stretch>
            <a:fillRect/>
          </a:stretch>
        </p:blipFill>
        <p:spPr bwMode="auto">
          <a:xfrm rot="5400000">
            <a:off x="6958485" y="1618579"/>
            <a:ext cx="2499750" cy="1224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Фото0135.jpg"/>
          <p:cNvPicPr>
            <a:picLocks noChangeAspect="1"/>
          </p:cNvPicPr>
          <p:nvPr/>
        </p:nvPicPr>
        <p:blipFill>
          <a:blip r:embed="rId5" cstate="print"/>
          <a:srcRect l="58722" t="57514" r="4358"/>
          <a:stretch>
            <a:fillRect/>
          </a:stretch>
        </p:blipFill>
        <p:spPr>
          <a:xfrm>
            <a:off x="5580112" y="4365104"/>
            <a:ext cx="2376264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1" name="Picture 7" descr="H:\DCIM\108_PANA\P10801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908720"/>
            <a:ext cx="3960440" cy="297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CIM\108_PANA\P1080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7696" y="3645024"/>
            <a:ext cx="2412776" cy="2664296"/>
          </a:xfrm>
          <a:prstGeom prst="roundRect">
            <a:avLst>
              <a:gd name="adj" fmla="val 16667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 descr="H:\DCIM\108_PANA\P10801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04664"/>
            <a:ext cx="2448272" cy="2088232"/>
          </a:xfrm>
          <a:prstGeom prst="roundRect">
            <a:avLst>
              <a:gd name="adj" fmla="val 16667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 descr="H:\DCIM\108_PANA\P10801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232748" y="616124"/>
            <a:ext cx="2943200" cy="2376264"/>
          </a:xfrm>
          <a:prstGeom prst="roundRect">
            <a:avLst>
              <a:gd name="adj" fmla="val 16667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3" name="Picture 5" descr="H:\DCIM\108_PANA\P10801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60648"/>
            <a:ext cx="2747797" cy="2060848"/>
          </a:xfrm>
          <a:prstGeom prst="roundRect">
            <a:avLst>
              <a:gd name="adj" fmla="val 16667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5" descr="H:\DCIM\108_PANA\P10800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2996952"/>
            <a:ext cx="3096344" cy="3384376"/>
          </a:xfrm>
          <a:prstGeom prst="roundRect">
            <a:avLst>
              <a:gd name="adj" fmla="val 16667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4" name="Picture 6" descr="H:\DCIM\108_PANA\P108009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3284984"/>
            <a:ext cx="2520280" cy="3068960"/>
          </a:xfrm>
          <a:prstGeom prst="roundRect">
            <a:avLst>
              <a:gd name="adj" fmla="val 16667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</TotalTime>
  <Words>471</Words>
  <Application>Microsoft Office PowerPoint</Application>
  <PresentationFormat>Экран (4:3)</PresentationFormat>
  <Paragraphs>55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автономное образовательное учреждение детский сад №39 «Родничок»  Педагогический проект  «Домашние животные»                                                                                                                                                                                                                   Автор проекта:                    Набиуллина Алёна Валерьевна     Растрепенина Елена Ивановна .          </vt:lpstr>
      <vt:lpstr>  Участники проекта: дети первой младшей группы, воспитатели, родители.  </vt:lpstr>
      <vt:lpstr>  Вид проекта:    познавательный, групповой, краткосрочный.  Срок реализации проекта:  ноябрь 9.11.-13.11.2016г.     </vt:lpstr>
      <vt:lpstr>Актуальность</vt:lpstr>
      <vt:lpstr>Цель проекта:  расширение и обобщение  знаний детей о домашних животных </vt:lpstr>
      <vt:lpstr>Задачи проекта:</vt:lpstr>
      <vt:lpstr>Этапы реализации проекта:</vt:lpstr>
      <vt:lpstr>Слайд 8</vt:lpstr>
      <vt:lpstr>Слайд 9</vt:lpstr>
      <vt:lpstr>II. План реализации проекта: </vt:lpstr>
      <vt:lpstr>Слайд 11</vt:lpstr>
      <vt:lpstr>III Итог:</vt:lpstr>
      <vt:lpstr>Работа с родителями:</vt:lpstr>
      <vt:lpstr>Выводы: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«Домашние животные» Образовательная область: Познание. Автор проекта: Глинцова Юлия Геннадиевна. МБДОУ д/с № 14 2013г.</dc:title>
  <dc:creator>User</dc:creator>
  <cp:lastModifiedBy>Admin</cp:lastModifiedBy>
  <cp:revision>68</cp:revision>
  <dcterms:created xsi:type="dcterms:W3CDTF">2013-03-26T18:20:46Z</dcterms:created>
  <dcterms:modified xsi:type="dcterms:W3CDTF">2017-05-19T17:11:05Z</dcterms:modified>
</cp:coreProperties>
</file>