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88F9-4623-4FA2-A04D-14DF66C25021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6BFE-ACB9-4B7B-8392-B20DE2B2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8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B5FC-C18B-4E44-85DC-AA6F06AC43BB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317" y="629729"/>
            <a:ext cx="9345283" cy="247101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основной образовательной программы дошкольного образования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 39 «Родничок»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5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0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286" y="1701681"/>
            <a:ext cx="115335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др.)».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8392" y="423347"/>
            <a:ext cx="467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Физическое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age.subscribe.ru/list/digest/children/im_20160419185011_172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69" y="154305"/>
            <a:ext cx="3348355" cy="167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42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268" y="1997688"/>
            <a:ext cx="10506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музыкальной, и др.)».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268" y="276698"/>
            <a:ext cx="8254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Художественно-эстетическое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enfil.net/uploads/posts/2015-01/1421955555_5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58" y="215601"/>
            <a:ext cx="2891790" cy="162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82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7479" y="74474"/>
            <a:ext cx="71352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Направления, выбранные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(парциальные программы)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239" y="1549460"/>
            <a:ext cx="29190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«Познаю себя»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846" y="2162909"/>
            <a:ext cx="3270739" cy="456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смягчение эмоционального дискомфорта, предупреждение и коррекцию эмоционального благополучия. Реализация парциальной программы воспитанникам использовать речевые и неречевые средства общения, находить причинно-следственные связи, устанавливать продуктивные контакты со сверстниками и взрослыми. Это является следующим этапов в подготовке детей к успешному обучению в школе.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9874" y="1549459"/>
            <a:ext cx="3382107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общения»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35109" y="1549459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туристы»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3254" y="2162906"/>
            <a:ext cx="3588727" cy="4563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на развитие навыков межличностного взаимодействия детей со сверстниками и взрослыми. Знания полученные детьми на занятиях, дадут им представление об искусстве человеческих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взаимоотношений. Они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приобретут навыки, умения опыт, необходимый для адекватного поведения в обществе, способствующего наилучшему развитию личности ребенка и подготовки его к жизни.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23031" y="2162907"/>
            <a:ext cx="3478824" cy="4563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позитивную социализацию детей дошкольного возраста, приобщение детей к социокультурным нормам, традициям семьи, общества и государства. Парциальная программа отражает специфику своего региона, знакомит с историей, бытом, событиями прошлого и настоящего. У детей развивается способность чувствовать красоту природы, архитектуру своей малой родины и эмоционально откликаться на нее.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7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7479" y="74474"/>
            <a:ext cx="71352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Направления, выбранные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(парциальные программы)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5109" y="1549459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-студия»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3912" y="1459469"/>
            <a:ext cx="3609242" cy="76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«Детское экспериментирование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424" y="1514522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игры»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8424" y="2162906"/>
            <a:ext cx="3431930" cy="445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интереса у детей к народной культуре (устному народному творчеству, народной музыке, танцам, играм, игрушкам) своего этноса, других народов и национальностей. Способствует накоплению опыта познания ребенком в освоении культуры разных видов, обеспечивая возможность отражения полученных знаний, умений в разных видах художественно-творческой деятельности.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3912" y="2296888"/>
            <a:ext cx="3683977" cy="448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Педагогическая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целесообразность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заключается в том, что детское экспериментирование оказывает влияние на качественные изменения личности в связи с усвоением способов деятельности, приближает дошкольника к реальной жизни, пробуждает логическое мышление, способность анализировать, делать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выводы.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формами реализации программных задач является наблюдение, экспериментирование, беседы, решение проблемных ситуаций, опыты, исследовательская деятельность.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5109" y="2236840"/>
            <a:ext cx="3566746" cy="445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Программа направлена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развитие и формирование конструкторских навыков воспитанников, креативного мышления и продуктивного общения. В процессе конструирования дети учатся работать с предложенными инструкциями, формируются умения сотрудничать с партнером, работать в коллективе. ЛЕГО-технология объединяет элементы игры с экспериментированием, а, следовательно, активизирует мыслительно-речевую деятельность дошкольников.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424" y="1514522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3594" y="1533943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«Арт-студия»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46997" y="1533942"/>
            <a:ext cx="3566746" cy="52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«Скандинавская ходьба»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479" y="74474"/>
            <a:ext cx="71352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Направления, выбранные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(парциальные программы)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8188" y="2165231"/>
            <a:ext cx="3226279" cy="450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Направлена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формирование слуховой, зрительно-двигательной координации и коррекции речи дошкольников.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развивается способность своевременной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переключаемости артикуляционного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аппарата с использованием скороговорок,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Решается задача по коррекции звукопроизношения и фонематического восприятия. Развиваются чувства ритма и темпа у детей.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1950" y="2198155"/>
            <a:ext cx="3226279" cy="450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Программа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удовлетворяет потребности детей в самовыражении через креативное творчество, продуктивную деятельность. Дети на протяжении всего учебного года имеют возможность познакомиться с творчеством великих художников, изобразить свои пейзажи, используя при этом различный материал: краски, пастель, восковые карандаши, бросовый материал.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62513" y="2198155"/>
            <a:ext cx="3349923" cy="450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Парциальная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физкультурно-спортивной направленности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оптимизацию двигательной активности детей и достижения «запаса прочности здоровья». Снижение заболеваемости через обучение детей скандинавской ходьбе с палками в условиях ДОУ. Ознакомление детей с дыхательными и подготовительными упражнениями, закладывание азов правильной техники при ходьбе на лыжах. 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6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017" y="255628"/>
            <a:ext cx="1113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Целевые ориентиры образования в раннем возрасте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07" y="926495"/>
            <a:ext cx="11654287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им;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675" y="97366"/>
            <a:ext cx="1136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Целевые ориентиры на этапе завершения дошкольного образования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964" y="551005"/>
            <a:ext cx="11714274" cy="720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8442" y="255628"/>
            <a:ext cx="910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Коррекционное направление в Программе</a:t>
            </a:r>
          </a:p>
        </p:txBody>
      </p:sp>
      <p:sp>
        <p:nvSpPr>
          <p:cNvPr id="6" name="Стрелка вниз 5"/>
          <p:cNvSpPr/>
          <p:nvPr/>
        </p:nvSpPr>
        <p:spPr>
          <a:xfrm rot="1111224">
            <a:off x="3687696" y="8759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71167">
            <a:off x="7408795" y="94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0960" y="1983638"/>
            <a:ext cx="3191775" cy="151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коррекций нарушений развития различных категорий детей с ограниченными возможностями здоровья, оказание им квалифицированной помощи в освоении Программы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2638" y="1991582"/>
            <a:ext cx="3755368" cy="1518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143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89235" y="3122762"/>
            <a:ext cx="1626176" cy="21134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9980630" y="3122762"/>
            <a:ext cx="2178745" cy="1966824"/>
          </a:xfrm>
          <a:prstGeom prst="curvedLeftArrow">
            <a:avLst>
              <a:gd name="adj1" fmla="val 25000"/>
              <a:gd name="adj2" fmla="val 50000"/>
              <a:gd name="adj3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1165" y="4013360"/>
            <a:ext cx="72415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Сопровождение специалистов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Психолого-медико-педагогический консилиум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Группа комбинированной направленности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для детей с тяжелыми нарушениями речи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Адаптированная образовательная программа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5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0416" y="91726"/>
            <a:ext cx="8725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Взаимодействие педагогического коллектива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 семьями воспитанников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908720">
            <a:off x="2747658" y="991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11368" y="11211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519622">
            <a:off x="8525274" y="9580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50428" y="1947614"/>
            <a:ext cx="2995789" cy="116145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родителей в создании развивающей предметно-пространственной среды</a:t>
            </a:r>
            <a:endParaRPr lang="ru-RU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286551" y="2143168"/>
            <a:ext cx="3313580" cy="12612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учебно-образовательную деятельность как равноправных субъектов</a:t>
            </a:r>
            <a:endParaRPr lang="ru-RU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8892273" y="1933685"/>
            <a:ext cx="2542157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культуры родителей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5061" y="4083293"/>
            <a:ext cx="5917245" cy="2775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бщие и групповые родительские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собрания;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Квест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-игры;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открытых дверей;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Семейный клуб;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одительские конференции;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ндивидуальные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тематические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тренинги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мастер-классы,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практикумы;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аглядная информация на стендах,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т.д.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282562" y="32068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892273" y="303632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1096" y="3570833"/>
            <a:ext cx="4656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Формы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8021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6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2084" y="418245"/>
            <a:ext cx="4931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вами работают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783" y="1563066"/>
            <a:ext cx="8169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ОМР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АХР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воспитатели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обслуживающий персонал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d063.sochi-schools.ru/wp-content/uploads/2016/06/cropped-DOU04-0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5" y="197582"/>
            <a:ext cx="6003394" cy="137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18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190" y="94890"/>
            <a:ext cx="115421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ОСНОВНАЯ ОБРАЗОВАТЕЛЬНАЯ ПРОГРАММА ДОШКОЛЬНОГО ОБРАЗОВАНИЯ В МАДОУ ДЕТСКИЙ САД № 39 «РОДНИЧОК» (ДАЛЕЕ ООП ДО МАДОУ ДЕТСКИЙ САД № 39 «РОДНИЧОК»)-ЭТО НОРМАТИВНЫЙ ДОКУМЕНТ, КОТОРЫЙ РАЗРАБОТАН И УТВЕРЖДЕН В СООТВЕТСТВИИ СО СЛЕДУЮЩИМИ НОРМАТИВНЫМИ ДОКУМЕНТАМИ:</a:t>
            </a:r>
          </a:p>
          <a:p>
            <a:pPr algn="ctr"/>
            <a:endParaRPr lang="ru-RU" sz="1600" b="0" i="0" u="none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</a:rPr>
              <a:t>ФЕДЕРАЛЬНЫЙ ЗАКОН «ОБ ОБРАЗОВАНИИ В РОССИЙСКОЙ ФЕДЕРАЦИИ» ОТ 29 12 2012 ГОДА № 273 –ФЗ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</a:rPr>
              <a:t>ПРИКАЗ МИНОБРАЗОВАНИЯ И НАУКИ РФ ОТ 17.10.2013Г. № 1155 «ОБ УТВЕРЖДЕНИИ ФЕДЕРАЛЬНОГО ГОСУДАРСТВЕННОГО ОБРАЗОВАТЕЛЬНОГО СТАНДАРТА ДОШКОЛЬНОГО ОБРАЗОВАНИЯ» (ФГОС ДО).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</a:rPr>
              <a:t>ПРИКАЗ МИНОБРАЗОВАНИЯ И НАУКИ РФ ОТ 30.08.2013Г. № 1014 « ОБ УТВЕРЖДЕНИИ ПОРЯДКА ОРГАНИЗАЦИИ И ОСУЩЕСТВЛЕНИЯ ОБРАЗОВАТЕЛЬНОЙ ДЕЯТЕЛЬНОСТИ ПО ОСНОВНЫМ ОБЩЕОБРАЗОВАТЕЛЬНЫМ ПРОГРАММАМ –ОБРАЗОВАТЕЛЬНЫМ ПРОГРАММАМ ДОШКОЛЬНОГО ОБРАЗОВАНИЯ»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</a:rPr>
              <a:t>САНПИН 2.4.1.3049-13 </a:t>
            </a:r>
            <a:r>
              <a:rPr lang="ru-RU" dirty="0">
                <a:latin typeface="Times New Roman" panose="02020603050405020304" pitchFamily="18" charset="0"/>
              </a:rPr>
              <a:t>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</a:rPr>
              <a:t>С УЧЕТОМ ПРИМЕРНОЙ ОСНОВНОЙ ОБРАЗОВАТЕЛЬНОЙ </a:t>
            </a:r>
            <a:r>
              <a:rPr lang="ru-RU" dirty="0" smtClean="0">
                <a:latin typeface="Times New Roman" panose="02020603050405020304" pitchFamily="18" charset="0"/>
              </a:rPr>
              <a:t>ПРОГРАММЫ ДОШКОЛЬНОГО ОБРАЗОВАНИЯ «ДЕТСКИЙ САД 2100»/ Под редакцией О.В.ЧИНДИЛОВОЙ (ОБРАЗОВАТЕЛЬНАЯ СИСТЕМА «ШКОЛА 2100»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60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4607" y="522549"/>
            <a:ext cx="5809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Уважаемые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оллеги, родители и гости!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808" y="2228671"/>
            <a:ext cx="1052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Вас приветствовать на официальном сайте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 39 «Родничок»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0387" y="4076470"/>
            <a:ext cx="6008568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://39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nev.tvoysadik.ru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230" y="434594"/>
            <a:ext cx="116715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4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ЦЕЛЬ ОБРАЗОВАТЕЛЬНОЙ ПРОГРАММЫ ДОШКОЛЬНОГО ОБРАЗОВАНИЯ: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ДЕТСКОМ САДУ ДЛЯ ПОЛНОЦЕННОГО ПРОЖИВАНИЯ РЕБЕНКОМ ДЕТСТВА, В КОТОРЫХ МОЖНО СОЗДАТЬ КАЖДОМУ РЕБЕНКУ В ДЕТСКОМ САДУ ВОЗМОЖНОСТЬ ДЛЯ РАЗВИТИЯ СПОСОБНОСТЕЙ,  ШИРОКОГО ВЗАИМОДЕЙСТВИЯ С МИРОМ, ТВОРЧЕСКОЙ САМОРЕАЛИЗАЦИИ И ОБЕСПЕЧИТЬ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АКТИВНОГО ПРАКТИКОВАНИЯ В РАЗНЫХ ВИДАХ ДЕЯТЕЛЬНОСТИ ЧЕРЕЗ ПРОЕКТИРОВАНИЕ СОЦИАЛЬНЫХ СИТУАЦИЙ РАЗВИТИЯ РЕБЕНКА И РАЗВИВАЮЩЕЙ ПРЕДМЕТНО-ПРОСТРАНСТВЕННОЙ СРЕДЫ.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1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7250" y="84454"/>
            <a:ext cx="2838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ЗАДАЧИ: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4264" y="493811"/>
            <a:ext cx="9057736" cy="71501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7220" y="1438261"/>
            <a:ext cx="8934089" cy="775919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(в том числе ограниченных возможностей здоровья);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0584" y="2385916"/>
            <a:ext cx="8870831" cy="78604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благоприятных условий развития детей в соответствии с их возрастными и индивидуальными особенностями и склонностями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4973" y="3307570"/>
            <a:ext cx="8844954" cy="76636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Целостное развитие ребенка в различных видах деятельности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027" y="4245671"/>
            <a:ext cx="8876581" cy="90861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962" y="5326019"/>
            <a:ext cx="8876581" cy="71501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 и творческого потенциала каждого ребёнка как субъекта отношений с самим собой, другими детьми, взрослыми и миром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1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825" y="171661"/>
            <a:ext cx="11326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ОРИЕНТИРОВАНА 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ДЕТЕЙ РАННЕГО И ДОШКОЛЬНОГО ВОЗРАСТА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3366" y="1094991"/>
            <a:ext cx="2288126" cy="156290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245854" y="1103009"/>
            <a:ext cx="2501659" cy="64611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Ранний возраст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1-3 года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5826" y="2665910"/>
            <a:ext cx="3400450" cy="4053196"/>
            <a:chOff x="2852890" y="1840443"/>
            <a:chExt cx="2624789" cy="2990984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10800000">
              <a:off x="2852890" y="1917480"/>
              <a:ext cx="2556934" cy="2913947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Прямоугольник 9"/>
            <p:cNvSpPr/>
            <p:nvPr/>
          </p:nvSpPr>
          <p:spPr>
            <a:xfrm>
              <a:off x="3078015" y="1840443"/>
              <a:ext cx="2399664" cy="28353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Предметная деятельность и игры с составными и динамическими игрушками</a:t>
              </a:r>
            </a:p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Экспериментирование</a:t>
              </a:r>
              <a:b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 материалами и веществами (песок, вода, тесто и пр.)</a:t>
              </a:r>
            </a:p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Общение с взрослым и совместные игры со сверстниками под руководством взрослого</a:t>
              </a:r>
            </a:p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Самообслуживание  и действия с бытовыми предметами-орудиями (ложка, совок, лопатка и пр.)</a:t>
              </a:r>
            </a:p>
            <a:p>
              <a:pPr marL="0" marR="0" lvl="0" indent="0" algn="l" defTabSz="40005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Восприятие смысла музыки, сказок, стихов, рассматривание картинок, двигательные формы  активности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5615796" y="1094991"/>
            <a:ext cx="2438399" cy="156167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2" name="TextBox 8"/>
          <p:cNvSpPr>
            <a:spLocks noChangeArrowheads="1"/>
          </p:cNvSpPr>
          <p:nvPr/>
        </p:nvSpPr>
        <p:spPr bwMode="auto">
          <a:xfrm>
            <a:off x="8388498" y="1103009"/>
            <a:ext cx="2532543" cy="6477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Дошкольный возраст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3-8 лет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553865" y="2770306"/>
            <a:ext cx="3899138" cy="3948800"/>
            <a:chOff x="4551440" y="2585997"/>
            <a:chExt cx="3899138" cy="2845501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4551440" y="2585997"/>
              <a:ext cx="3899138" cy="284550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Прямоугольник 14"/>
            <p:cNvSpPr/>
            <p:nvPr/>
          </p:nvSpPr>
          <p:spPr>
            <a:xfrm rot="21600000">
              <a:off x="4638949" y="2585997"/>
              <a:ext cx="3724120" cy="2757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Познавательно-исследовательская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Восприятие художественной литературы и фольклора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Самообслуживание, элементарный бытовой труд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Изобразительная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Музыкальная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Конструирование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Двигательная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6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551" y="207035"/>
            <a:ext cx="11611155" cy="577969"/>
          </a:xfrm>
        </p:spPr>
        <p:txBody>
          <a:bodyPr>
            <a:noAutofit/>
          </a:bodyPr>
          <a:lstStyle/>
          <a:p>
            <a:pPr marL="742950" lvl="1" indent="-28575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бразовательная деятельность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478438" y="1681547"/>
            <a:ext cx="4995772" cy="4608512"/>
          </a:xfrm>
          <a:prstGeom prst="leftArrowCallou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обеспечивает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развитие личности, мотивации и способностей детей в различных видах деятельности 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охватывает пять образовательных областей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8549167" y="929160"/>
            <a:ext cx="2673350" cy="504825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 w="12700">
            <a:solidFill>
              <a:srgbClr val="C0504D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</a:rPr>
              <a:t>Содержание ООП ДО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 bwMode="auto">
          <a:xfrm>
            <a:off x="1368723" y="817188"/>
            <a:ext cx="3269411" cy="68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4572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21362" y="1638597"/>
            <a:ext cx="4041775" cy="879840"/>
            <a:chOff x="0" y="14228"/>
            <a:chExt cx="4041775" cy="8798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4228"/>
              <a:ext cx="4041775" cy="87984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42950" y="57178"/>
              <a:ext cx="3955875" cy="7939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Социально –</a:t>
              </a:r>
              <a:b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коммуникативное развитие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86571" y="2595040"/>
            <a:ext cx="4111356" cy="883293"/>
            <a:chOff x="0" y="20708"/>
            <a:chExt cx="4041775" cy="11044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0708"/>
              <a:ext cx="4041775" cy="110448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53916" y="74624"/>
              <a:ext cx="3933943" cy="9966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26186" y="3570631"/>
            <a:ext cx="4171741" cy="888065"/>
            <a:chOff x="0" y="523907"/>
            <a:chExt cx="4041775" cy="12168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523907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59399" y="583306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Речевое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86109" y="4570915"/>
            <a:ext cx="4251894" cy="875843"/>
            <a:chOff x="0" y="1174148"/>
            <a:chExt cx="4041775" cy="12168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174148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5" name="Скругленный прямоугольник 4"/>
            <p:cNvSpPr/>
            <p:nvPr/>
          </p:nvSpPr>
          <p:spPr>
            <a:xfrm>
              <a:off x="59399" y="1233547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Художественно – </a:t>
              </a:r>
              <a:b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эстетическое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68855" y="5489513"/>
            <a:ext cx="4269148" cy="814835"/>
            <a:chOff x="0" y="1876148"/>
            <a:chExt cx="4041775" cy="12168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1876148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Скругленный прямоугольник 4"/>
            <p:cNvSpPr/>
            <p:nvPr/>
          </p:nvSpPr>
          <p:spPr>
            <a:xfrm>
              <a:off x="59399" y="1935547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31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629" y="1234506"/>
            <a:ext cx="10750181" cy="49937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</a:rPr>
              <a:t>Н</a:t>
            </a: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аправлено на усвоение норм и ценностей, принятых в обществе, включая моральные и нравственные ценности; 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развитие общения и взаимодействия ребенка со взрослыми и сверстниками; становление самостоятельности, целенаправленности; развитие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формирование позитивных установок к различным видам труда и творчества; </a:t>
            </a:r>
            <a:r>
              <a:rPr lang="ru-RU" sz="3100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формирование основ безопасного поведения в быту, социуме, природе.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630" y="329244"/>
            <a:ext cx="846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Социально-коммуникативное 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ligakulinarov.ru/images/avatars/avatar-22569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71" y="286902"/>
            <a:ext cx="1850276" cy="1490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9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630" y="329244"/>
            <a:ext cx="5565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Познавательное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630" y="2116052"/>
            <a:ext cx="10653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Направлено на 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её природы, многообразии стран и народов мира.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://deti.mail.ru/pic/photolib/2012/11/09/lori-0002511477-bigwww.jpg800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72" y="329244"/>
            <a:ext cx="2495550" cy="166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2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783" y="2035838"/>
            <a:ext cx="98571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грамоте».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966" y="371588"/>
            <a:ext cx="380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Речевое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rybkovskaya.ru/wp-content/uploads/2013/07/%D0%A2%D0%95%D0%A1%D0%A2-3-560x4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77" y="127649"/>
            <a:ext cx="2408555" cy="178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42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1987</Words>
  <Application>Microsoft Office PowerPoint</Application>
  <PresentationFormat>Широкоэкранный</PresentationFormat>
  <Paragraphs>153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Краткая презентация основной образовательной программы дошкольного образования  МАДОУ детский сад № 39 «Родничок»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деятельность</vt:lpstr>
      <vt:lpstr> Направлено на усвоение норм и ценностей, принятых в обществе, включая моральные и нравственные ценности;  развитие общения и взаимодействия ребенка со взрослыми и сверстниками; становление самостоятельности, целенаправленности; развитие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 формирование позитивных установок к различным видам труда и творчества;  формирование основ безопасного поведения в быту, социуме, природе.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  МАДОУ детский сад № 39 «Родничок»</dc:title>
  <dc:creator>Гость</dc:creator>
  <cp:lastModifiedBy>Гость</cp:lastModifiedBy>
  <cp:revision>27</cp:revision>
  <dcterms:created xsi:type="dcterms:W3CDTF">2017-06-09T11:21:11Z</dcterms:created>
  <dcterms:modified xsi:type="dcterms:W3CDTF">2017-06-11T05:35:26Z</dcterms:modified>
</cp:coreProperties>
</file>