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2694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2018-2019\&#1074;&#1077;&#1089;&#1077;&#1085;&#1085;&#1080;&#1077;%202018-2019\&#1086;&#1090;&#1082;&#1088;&#1099;&#1090;&#1086;&#1077;%20&#1072;&#1087;&#1088;&#1077;&#1083;&#1100;%202019\&#1087;&#1088;&#1077;&#1079;&#1077;&#1085;&#1090;&#1072;&#1094;&#1080;&#1103;%20&#1085;&#1072;%20&#1095;&#1077;&#1084;%20&#1080;&#1075;&#1088;&#1072;&#1077;&#1090;\Balalayka-Zvuk_Balalayki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2018-2019\&#1074;&#1077;&#1089;&#1077;&#1085;&#1085;&#1080;&#1077;%202018-2019\&#1086;&#1090;&#1082;&#1088;&#1099;&#1090;&#1086;&#1077;%20&#1072;&#1087;&#1088;&#1077;&#1083;&#1100;%202019\&#1087;&#1088;&#1077;&#1079;&#1077;&#1085;&#1090;&#1072;&#1094;&#1080;&#1103;%20&#1085;&#1072;%20&#1095;&#1077;&#1084;%20&#1080;&#1075;&#1088;&#1072;&#1077;&#1090;\&#1040;&#1091;&#1076;&#1080;&#1086;%20&#1073;&#1072;&#1103;&#1085;.wma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2018-2019\&#1074;&#1077;&#1089;&#1077;&#1085;&#1085;&#1080;&#1077;%202018-2019\&#1086;&#1090;&#1082;&#1088;&#1099;&#1090;&#1086;&#1077;%20&#1072;&#1087;&#1088;&#1077;&#1083;&#1100;%202019\&#1087;&#1088;&#1077;&#1079;&#1077;&#1085;&#1090;&#1072;&#1094;&#1080;&#1103;%20&#1085;&#1072;%20&#1095;&#1077;&#1084;%20&#1080;&#1075;&#1088;&#1072;&#1077;&#1090;\z_uki-daskskiy-buben-2.mp3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2018-2019\&#1074;&#1077;&#1089;&#1077;&#1085;&#1085;&#1080;&#1077;%202018-2019\&#1086;&#1090;&#1082;&#1088;&#1099;&#1090;&#1086;&#1077;%20&#1072;&#1087;&#1088;&#1077;&#1083;&#1100;%202019\&#1087;&#1088;&#1077;&#1079;&#1077;&#1085;&#1090;&#1072;&#1094;&#1080;&#1103;%20&#1085;&#1072;%20&#1095;&#1077;&#1084;%20&#1080;&#1075;&#1088;&#1072;&#1077;&#1090;\Derevyannye_lozhki-1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2018-2019\&#1074;&#1077;&#1089;&#1077;&#1085;&#1085;&#1080;&#1077;%202018-2019\&#1086;&#1090;&#1082;&#1088;&#1099;&#1090;&#1086;&#1077;%20&#1072;&#1087;&#1088;&#1077;&#1083;&#1100;%202019\&#1087;&#1088;&#1077;&#1079;&#1077;&#1085;&#1090;&#1072;&#1094;&#1080;&#1103;%20&#1085;&#1072;%20&#1095;&#1077;&#1084;%20&#1080;&#1075;&#1088;&#1072;&#1077;&#1090;\zvuk_dudochka%20(qmusic.me)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018-2019\весенние 2018-2019\открытое апрель 2019\презентация на чем играет\s120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556792"/>
            <a:ext cx="871296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Музыкально-дидактическая игра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«Угадай, на чем играет Лисичка»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018-2019\весенние 2018-2019\открытое апрель 2019\презентация на чем играет\s1200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72816"/>
            <a:ext cx="3727494" cy="4176464"/>
          </a:xfrm>
          <a:prstGeom prst="rect">
            <a:avLst/>
          </a:prstGeom>
          <a:noFill/>
        </p:spPr>
      </p:pic>
      <p:pic>
        <p:nvPicPr>
          <p:cNvPr id="5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16832"/>
            <a:ext cx="3727494" cy="4176464"/>
          </a:xfrm>
          <a:prstGeom prst="rect">
            <a:avLst/>
          </a:prstGeom>
          <a:noFill/>
        </p:spPr>
      </p:pic>
      <p:pic>
        <p:nvPicPr>
          <p:cNvPr id="1029" name="Picture 5" descr="C:\Users\user\Desktop\2018-2019\весенние 2018-2019\открытое апрель 2019\презентация на чем играет\Flight_MS_2KB_ложки_музыкальные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627784" y="2420888"/>
            <a:ext cx="1937995" cy="1921396"/>
          </a:xfrm>
          <a:prstGeom prst="rect">
            <a:avLst/>
          </a:prstGeom>
          <a:noFill/>
        </p:spPr>
      </p:pic>
      <p:pic>
        <p:nvPicPr>
          <p:cNvPr id="1030" name="Picture 6" descr="C:\Users\user\Desktop\2018-2019\весенние 2018-2019\открытое апрель 2019\презентация на чем играет\russkaya-balalajk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58011">
            <a:off x="5904786" y="2744286"/>
            <a:ext cx="2987824" cy="2987824"/>
          </a:xfrm>
          <a:prstGeom prst="rect">
            <a:avLst/>
          </a:prstGeom>
          <a:noFill/>
        </p:spPr>
      </p:pic>
      <p:pic>
        <p:nvPicPr>
          <p:cNvPr id="1031" name="Picture 7" descr="C:\Users\user\Desktop\2018-2019\весенние 2018-2019\открытое апрель 2019\презентация на чем играет\2477019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332656"/>
            <a:ext cx="2707606" cy="2589299"/>
          </a:xfrm>
          <a:prstGeom prst="rect">
            <a:avLst/>
          </a:prstGeom>
          <a:noFill/>
        </p:spPr>
      </p:pic>
      <p:pic>
        <p:nvPicPr>
          <p:cNvPr id="9" name="Balalayka-Zvuk_Balalay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9959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7498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2018-2019\весенние 2018-2019\открытое апрель 2019\презентация на чем играет\s1200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72816"/>
            <a:ext cx="3727494" cy="4176464"/>
          </a:xfrm>
          <a:prstGeom prst="rect">
            <a:avLst/>
          </a:prstGeom>
          <a:noFill/>
        </p:spPr>
      </p:pic>
      <p:pic>
        <p:nvPicPr>
          <p:cNvPr id="4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988840"/>
            <a:ext cx="3727494" cy="4176464"/>
          </a:xfrm>
          <a:prstGeom prst="rect">
            <a:avLst/>
          </a:prstGeom>
          <a:noFill/>
        </p:spPr>
      </p:pic>
      <p:pic>
        <p:nvPicPr>
          <p:cNvPr id="2050" name="Picture 2" descr="C:\Users\user\Desktop\2018-2019\весенние 2018-2019\открытое апрель 2019\презентация на чем играет\00bb3b12b18d24c7c14e0bbe53a9448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3140968"/>
            <a:ext cx="2489731" cy="2367160"/>
          </a:xfrm>
          <a:prstGeom prst="rect">
            <a:avLst/>
          </a:prstGeom>
          <a:noFill/>
        </p:spPr>
      </p:pic>
      <p:pic>
        <p:nvPicPr>
          <p:cNvPr id="2051" name="Picture 3" descr="C:\Users\user\Desktop\2018-2019\весенние 2018-2019\открытое апрель 2019\презентация на чем играет\s120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035986">
            <a:off x="7036629" y="2083235"/>
            <a:ext cx="1941291" cy="2081064"/>
          </a:xfrm>
          <a:prstGeom prst="rect">
            <a:avLst/>
          </a:prstGeom>
          <a:noFill/>
        </p:spPr>
      </p:pic>
      <p:pic>
        <p:nvPicPr>
          <p:cNvPr id="8" name="Picture 7" descr="C:\Users\user\Desktop\2018-2019\весенние 2018-2019\открытое апрель 2019\презентация на чем играет\2477019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332656"/>
            <a:ext cx="2707606" cy="2589299"/>
          </a:xfrm>
          <a:prstGeom prst="rect">
            <a:avLst/>
          </a:prstGeom>
          <a:noFill/>
        </p:spPr>
      </p:pic>
      <p:pic>
        <p:nvPicPr>
          <p:cNvPr id="9" name="Аудио баян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611560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602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2018-2019\весенние 2018-2019\открытое апрель 2019\презентация на чем играет\s1200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988840"/>
            <a:ext cx="3727494" cy="4176464"/>
          </a:xfrm>
          <a:prstGeom prst="rect">
            <a:avLst/>
          </a:prstGeom>
          <a:noFill/>
        </p:spPr>
      </p:pic>
      <p:pic>
        <p:nvPicPr>
          <p:cNvPr id="4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88840"/>
            <a:ext cx="3727494" cy="4176464"/>
          </a:xfrm>
          <a:prstGeom prst="rect">
            <a:avLst/>
          </a:prstGeom>
          <a:noFill/>
        </p:spPr>
      </p:pic>
      <p:pic>
        <p:nvPicPr>
          <p:cNvPr id="5" name="Picture 7" descr="C:\Users\user\Desktop\2018-2019\весенние 2018-2019\открытое апрель 2019\презентация на чем играет\2477019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332656"/>
            <a:ext cx="2707606" cy="2589299"/>
          </a:xfrm>
          <a:prstGeom prst="rect">
            <a:avLst/>
          </a:prstGeom>
          <a:noFill/>
        </p:spPr>
      </p:pic>
      <p:pic>
        <p:nvPicPr>
          <p:cNvPr id="3075" name="Picture 3" descr="C:\Users\user\Desktop\2018-2019\весенние 2018-2019\открытое апрель 2019\презентация на чем играет\5501089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140968"/>
            <a:ext cx="2940252" cy="2203892"/>
          </a:xfrm>
          <a:prstGeom prst="rect">
            <a:avLst/>
          </a:prstGeom>
          <a:noFill/>
        </p:spPr>
      </p:pic>
      <p:pic>
        <p:nvPicPr>
          <p:cNvPr id="8" name="Picture 6" descr="C:\Users\user\Desktop\2018-2019\весенние 2018-2019\открытое апрель 2019\презентация на чем играет\russkaya-balalajk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958011">
            <a:off x="2087087" y="2600271"/>
            <a:ext cx="2987824" cy="2987824"/>
          </a:xfrm>
          <a:prstGeom prst="rect">
            <a:avLst/>
          </a:prstGeom>
          <a:noFill/>
        </p:spPr>
      </p:pic>
      <p:pic>
        <p:nvPicPr>
          <p:cNvPr id="12" name="z_uki-daskskiy-buben-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683568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162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2018-2019\весенние 2018-2019\открытое апрель 2019\презентация на чем играет\s1200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88840"/>
            <a:ext cx="3727494" cy="4176464"/>
          </a:xfrm>
          <a:prstGeom prst="rect">
            <a:avLst/>
          </a:prstGeom>
          <a:noFill/>
        </p:spPr>
      </p:pic>
      <p:pic>
        <p:nvPicPr>
          <p:cNvPr id="4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3727494" cy="4176464"/>
          </a:xfrm>
          <a:prstGeom prst="rect">
            <a:avLst/>
          </a:prstGeom>
          <a:noFill/>
        </p:spPr>
      </p:pic>
      <p:pic>
        <p:nvPicPr>
          <p:cNvPr id="5" name="Picture 7" descr="C:\Users\user\Desktop\2018-2019\весенние 2018-2019\открытое апрель 2019\презентация на чем играет\2477019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332656"/>
            <a:ext cx="2707606" cy="2589299"/>
          </a:xfrm>
          <a:prstGeom prst="rect">
            <a:avLst/>
          </a:prstGeom>
          <a:noFill/>
        </p:spPr>
      </p:pic>
      <p:pic>
        <p:nvPicPr>
          <p:cNvPr id="6" name="Picture 5" descr="C:\Users\user\Desktop\2018-2019\весенние 2018-2019\открытое апрель 2019\презентация на чем играет\Flight_MS_2KB_ложки_музыкальные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020272" y="2708920"/>
            <a:ext cx="1937995" cy="1921396"/>
          </a:xfrm>
          <a:prstGeom prst="rect">
            <a:avLst/>
          </a:prstGeom>
          <a:noFill/>
        </p:spPr>
      </p:pic>
      <p:pic>
        <p:nvPicPr>
          <p:cNvPr id="7" name="Picture 3" descr="C:\Users\user\Desktop\2018-2019\весенние 2018-2019\открытое апрель 2019\презентация на чем играет\s120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035986">
            <a:off x="3148197" y="2155243"/>
            <a:ext cx="1941291" cy="2081064"/>
          </a:xfrm>
          <a:prstGeom prst="rect">
            <a:avLst/>
          </a:prstGeom>
          <a:noFill/>
        </p:spPr>
      </p:pic>
      <p:pic>
        <p:nvPicPr>
          <p:cNvPr id="8" name="Derevyannye_lozhki-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4036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723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2018-2019\весенние 2018-2019\открытое апрель 2019\презентация на чем играет\s1200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88840"/>
            <a:ext cx="3727494" cy="4176464"/>
          </a:xfrm>
          <a:prstGeom prst="rect">
            <a:avLst/>
          </a:prstGeom>
          <a:noFill/>
        </p:spPr>
      </p:pic>
      <p:pic>
        <p:nvPicPr>
          <p:cNvPr id="4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060848"/>
            <a:ext cx="3727494" cy="4176464"/>
          </a:xfrm>
          <a:prstGeom prst="rect">
            <a:avLst/>
          </a:prstGeom>
          <a:noFill/>
        </p:spPr>
      </p:pic>
      <p:pic>
        <p:nvPicPr>
          <p:cNvPr id="5" name="Picture 7" descr="C:\Users\user\Desktop\2018-2019\весенние 2018-2019\открытое апрель 2019\презентация на чем играет\2477019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332656"/>
            <a:ext cx="2707606" cy="2589299"/>
          </a:xfrm>
          <a:prstGeom prst="rect">
            <a:avLst/>
          </a:prstGeom>
          <a:noFill/>
        </p:spPr>
      </p:pic>
      <p:pic>
        <p:nvPicPr>
          <p:cNvPr id="6" name="Picture 2" descr="C:\Users\user\Desktop\2018-2019\весенние 2018-2019\открытое апрель 2019\презентация на чем играет\00bb3b12b18d24c7c14e0bbe53a9448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3140968"/>
            <a:ext cx="2489731" cy="2367160"/>
          </a:xfrm>
          <a:prstGeom prst="rect">
            <a:avLst/>
          </a:prstGeom>
          <a:noFill/>
        </p:spPr>
      </p:pic>
      <p:pic>
        <p:nvPicPr>
          <p:cNvPr id="10" name="Picture 3" descr="C:\Users\user\Desktop\2018-2019\весенние 2018-2019\открытое апрель 2019\презентация на чем играет\s120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035986">
            <a:off x="3148197" y="2155243"/>
            <a:ext cx="1941291" cy="2081064"/>
          </a:xfrm>
          <a:prstGeom prst="rect">
            <a:avLst/>
          </a:prstGeom>
          <a:noFill/>
        </p:spPr>
      </p:pic>
      <p:pic>
        <p:nvPicPr>
          <p:cNvPr id="11" name="zvuk_dudochka 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115616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5828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2018-2019\весенние 2018-2019\открытое апрель 2019\презентация на чем играет\s1200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C:\Users\user\Desktop\2018-2019\весенние 2018-2019\открытое апрель 2019\презентация на чем играет\ANIMALES (ZORRO) (7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916832"/>
            <a:ext cx="3727494" cy="4176464"/>
          </a:xfrm>
          <a:prstGeom prst="rect">
            <a:avLst/>
          </a:prstGeom>
          <a:noFill/>
        </p:spPr>
      </p:pic>
      <p:pic>
        <p:nvPicPr>
          <p:cNvPr id="4" name="Picture 2" descr="C:\Users\user\Desktop\2018-2019\весенние 2018-2019\открытое апрель 2019\презентация на чем играет\00bb3b12b18d24c7c14e0bbe53a9448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565486">
            <a:off x="7587536" y="2972309"/>
            <a:ext cx="1337603" cy="1271752"/>
          </a:xfrm>
          <a:prstGeom prst="rect">
            <a:avLst/>
          </a:prstGeom>
          <a:noFill/>
        </p:spPr>
      </p:pic>
      <p:pic>
        <p:nvPicPr>
          <p:cNvPr id="5" name="Picture 3" descr="C:\Users\user\Desktop\2018-2019\весенние 2018-2019\открытое апрель 2019\презентация на чем играет\s120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035986">
            <a:off x="5380445" y="2227250"/>
            <a:ext cx="1941291" cy="2081064"/>
          </a:xfrm>
          <a:prstGeom prst="rect">
            <a:avLst/>
          </a:prstGeom>
          <a:noFill/>
        </p:spPr>
      </p:pic>
      <p:pic>
        <p:nvPicPr>
          <p:cNvPr id="6" name="Picture 5" descr="C:\Users\user\Desktop\2018-2019\весенние 2018-2019\открытое апрель 2019\презентация на чем играет\Flight_MS_2KB_ложки_музыкальные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084168" y="3645024"/>
            <a:ext cx="1440160" cy="1427825"/>
          </a:xfrm>
          <a:prstGeom prst="rect">
            <a:avLst/>
          </a:prstGeom>
          <a:noFill/>
        </p:spPr>
      </p:pic>
      <p:pic>
        <p:nvPicPr>
          <p:cNvPr id="7" name="Picture 6" descr="C:\Users\user\Desktop\2018-2019\весенние 2018-2019\открытое апрель 2019\презентация на чем играет\russkaya-balalajk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958011">
            <a:off x="162874" y="3087817"/>
            <a:ext cx="1935781" cy="1935781"/>
          </a:xfrm>
          <a:prstGeom prst="rect">
            <a:avLst/>
          </a:prstGeom>
          <a:noFill/>
        </p:spPr>
      </p:pic>
      <p:pic>
        <p:nvPicPr>
          <p:cNvPr id="8" name="Picture 3" descr="C:\Users\user\Desktop\2018-2019\весенние 2018-2019\открытое апрель 2019\презентация на чем играет\5501089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3212976"/>
            <a:ext cx="2075647" cy="155582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547664" y="908720"/>
            <a:ext cx="63614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МОЛОДЦЫ, РЕБЯТА!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14</Words>
  <Application>Microsoft Office PowerPoint</Application>
  <PresentationFormat>Экран (4:3)</PresentationFormat>
  <Paragraphs>3</Paragraphs>
  <Slides>7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2019-04-22T06:53:12Z</dcterms:created>
  <dcterms:modified xsi:type="dcterms:W3CDTF">2020-05-01T17:52:58Z</dcterms:modified>
</cp:coreProperties>
</file>