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72" r:id="rId9"/>
    <p:sldId id="263" r:id="rId10"/>
    <p:sldId id="26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16789"/>
          </a:xfrm>
        </p:spPr>
        <p:txBody>
          <a:bodyPr/>
          <a:lstStyle/>
          <a:p>
            <a:pPr algn="ctr"/>
            <a:r>
              <a:rPr lang="ru-RU" dirty="0" smtClean="0"/>
              <a:t>Группа № 17 «радуга»</a:t>
            </a:r>
            <a:br>
              <a:rPr lang="ru-RU" dirty="0" smtClean="0"/>
            </a:br>
            <a:r>
              <a:rPr lang="ru-RU" dirty="0" smtClean="0"/>
              <a:t>средний возраст.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643314"/>
            <a:ext cx="5114778" cy="2571768"/>
          </a:xfrm>
        </p:spPr>
        <p:txBody>
          <a:bodyPr/>
          <a:lstStyle/>
          <a:p>
            <a:pPr algn="l"/>
            <a:r>
              <a:rPr lang="ru-RU" dirty="0" smtClean="0"/>
              <a:t>Воспитатели</a:t>
            </a:r>
          </a:p>
          <a:p>
            <a:pPr algn="l"/>
            <a:r>
              <a:rPr lang="ru-RU" dirty="0" err="1" smtClean="0"/>
              <a:t>Швецова</a:t>
            </a:r>
            <a:r>
              <a:rPr lang="ru-RU" dirty="0" smtClean="0"/>
              <a:t> Тамара Михайловна</a:t>
            </a:r>
          </a:p>
          <a:p>
            <a:pPr algn="l"/>
            <a:r>
              <a:rPr lang="ru-RU" dirty="0" smtClean="0"/>
              <a:t>Тимофеева Наталья Сергеевна</a:t>
            </a:r>
          </a:p>
          <a:p>
            <a:pPr algn="l"/>
            <a:r>
              <a:rPr lang="ru-RU" dirty="0" smtClean="0"/>
              <a:t>Младший воспитатель</a:t>
            </a:r>
          </a:p>
          <a:p>
            <a:pPr algn="l"/>
            <a:r>
              <a:rPr lang="ru-RU" dirty="0" smtClean="0"/>
              <a:t>Данилова Людмила Петровна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Больница, парикмахерская, магазин.</a:t>
            </a:r>
            <a:endParaRPr lang="ru-RU" dirty="0"/>
          </a:p>
        </p:txBody>
      </p:sp>
      <p:pic>
        <p:nvPicPr>
          <p:cNvPr id="8194" name="Picture 2" descr="C:\Users\User\Desktop\Развивающая среда 17 гр\IMG_4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672408" cy="3240361"/>
          </a:xfrm>
          <a:prstGeom prst="rect">
            <a:avLst/>
          </a:prstGeom>
          <a:noFill/>
        </p:spPr>
      </p:pic>
      <p:pic>
        <p:nvPicPr>
          <p:cNvPr id="4" name="Picture 2" descr="C:\Users\User\Desktop\Развивающая среда 17 гр\IMG_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366" y="3645024"/>
            <a:ext cx="4158440" cy="2971403"/>
          </a:xfrm>
          <a:prstGeom prst="rect">
            <a:avLst/>
          </a:prstGeom>
          <a:noFill/>
        </p:spPr>
      </p:pic>
      <p:pic>
        <p:nvPicPr>
          <p:cNvPr id="5" name="Picture 2" descr="C:\Users\User\Desktop\Развивающая среда 17 гр\IMG_3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1960" y="1124744"/>
            <a:ext cx="4176464" cy="274610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7"/>
            <a:ext cx="3394720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4104456" cy="3024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7110"/>
            <a:ext cx="3394720" cy="2420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7109"/>
            <a:ext cx="4104456" cy="2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Вот какие 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lvl="0" indent="0">
              <a:buClr>
                <a:srgbClr val="B13F9A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7920880" cy="54726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 девиз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14077"/>
            <a:ext cx="6984776" cy="966651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Компьтерный</a:t>
            </a:r>
            <a:r>
              <a:rPr lang="ru-RU" sz="2000" dirty="0" smtClean="0"/>
              <a:t> центр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User\Desktop\Развивающая среда 17 гр\IMG_4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132494" cy="30993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4752528" cy="324036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творчества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3540034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178808" y="2564904"/>
            <a:ext cx="3520440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412776"/>
            <a:ext cx="3721608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92" y="2564904"/>
            <a:ext cx="3843991" cy="403244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4817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dirty="0" smtClean="0"/>
              <a:t>центр дидактических игр</a:t>
            </a:r>
            <a:endParaRPr lang="ru-RU" dirty="0"/>
          </a:p>
        </p:txBody>
      </p:sp>
      <p:pic>
        <p:nvPicPr>
          <p:cNvPr id="5122" name="Picture 2" descr="C:\Users\User\Desktop\Развивающая среда 17 гр\IMG_4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6696744" cy="511559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Оздоровительные центры</a:t>
            </a:r>
            <a:endParaRPr lang="ru-RU" dirty="0"/>
          </a:p>
        </p:txBody>
      </p:sp>
      <p:pic>
        <p:nvPicPr>
          <p:cNvPr id="6147" name="Picture 3" descr="C:\Users\User\Desktop\Развивающая среда 17 гр\IMG_4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80" y="2060848"/>
            <a:ext cx="3466728" cy="324035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448" t="23096" r="19688" b="5514"/>
          <a:stretch/>
        </p:blipFill>
        <p:spPr>
          <a:xfrm>
            <a:off x="3923928" y="3933056"/>
            <a:ext cx="4176464" cy="2736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08" y="1124745"/>
            <a:ext cx="4159284" cy="280831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44816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Экологический центр</a:t>
            </a:r>
            <a:endParaRPr lang="ru-RU" dirty="0"/>
          </a:p>
        </p:txBody>
      </p:sp>
      <p:pic>
        <p:nvPicPr>
          <p:cNvPr id="10242" name="Picture 2" descr="C:\Users\User\Desktop\Развивающая среда 17 гр\IMG_4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77890"/>
            <a:ext cx="7128792" cy="4940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7514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Центры сюжетно- ролевых игр: строительный центр.</a:t>
            </a:r>
            <a:endParaRPr lang="ru-RU" dirty="0"/>
          </a:p>
        </p:txBody>
      </p:sp>
      <p:pic>
        <p:nvPicPr>
          <p:cNvPr id="7170" name="Picture 2" descr="C:\Users\User\Desktop\Развивающая среда 17 гр\IMG_3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</TotalTime>
  <Words>51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Trebuchet MS</vt:lpstr>
      <vt:lpstr>Wingdings</vt:lpstr>
      <vt:lpstr>Wingdings 2</vt:lpstr>
      <vt:lpstr>Изящная</vt:lpstr>
      <vt:lpstr>Группа № 17 «радуга» средний возраст.</vt:lpstr>
      <vt:lpstr>Вот какие Мы</vt:lpstr>
      <vt:lpstr>Наш девиз</vt:lpstr>
      <vt:lpstr>Компьтерный центр </vt:lpstr>
      <vt:lpstr>центр творчества</vt:lpstr>
      <vt:lpstr>центр дидактических игр</vt:lpstr>
      <vt:lpstr>Оздоровительные центры</vt:lpstr>
      <vt:lpstr>Экологический центр</vt:lpstr>
      <vt:lpstr>Центры сюжетно- ролевых игр: строительный центр.</vt:lpstr>
      <vt:lpstr>Больница, парикмахерская, магазин.</vt:lpstr>
      <vt:lpstr>Информация для родителей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группа № 17</dc:title>
  <dc:creator>User</dc:creator>
  <cp:lastModifiedBy>user</cp:lastModifiedBy>
  <cp:revision>18</cp:revision>
  <dcterms:created xsi:type="dcterms:W3CDTF">2017-05-08T11:41:06Z</dcterms:created>
  <dcterms:modified xsi:type="dcterms:W3CDTF">2017-06-09T10:09:34Z</dcterms:modified>
</cp:coreProperties>
</file>