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70" r:id="rId6"/>
    <p:sldId id="261" r:id="rId7"/>
    <p:sldId id="262" r:id="rId8"/>
    <p:sldId id="272" r:id="rId9"/>
    <p:sldId id="263" r:id="rId10"/>
    <p:sldId id="264" r:id="rId11"/>
    <p:sldId id="271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110" d="100"/>
          <a:sy n="110" d="100"/>
        </p:scale>
        <p:origin x="165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09.06.2017</a:t>
            </a:fld>
            <a:endParaRPr lang="ru-RU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09.06.2017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09.06.2017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09.06.2017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09.06.2017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09.06.2017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09.06.2017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09.06.2017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09.06.2017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09.06.2017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09.06.2017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09.06.2017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3"/>
            <a:ext cx="7772400" cy="1416789"/>
          </a:xfrm>
        </p:spPr>
        <p:txBody>
          <a:bodyPr/>
          <a:lstStyle/>
          <a:p>
            <a:pPr algn="ctr"/>
            <a:r>
              <a:rPr lang="ru-RU" dirty="0" smtClean="0"/>
              <a:t>Группа № 17 «радуга»</a:t>
            </a:r>
            <a:br>
              <a:rPr lang="ru-RU" dirty="0" smtClean="0"/>
            </a:br>
            <a:r>
              <a:rPr lang="ru-RU" dirty="0" smtClean="0"/>
              <a:t>средний возраст.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4442" y="3643314"/>
            <a:ext cx="5114778" cy="2571768"/>
          </a:xfrm>
        </p:spPr>
        <p:txBody>
          <a:bodyPr/>
          <a:lstStyle/>
          <a:p>
            <a:pPr algn="l"/>
            <a:r>
              <a:rPr lang="ru-RU" dirty="0" smtClean="0"/>
              <a:t>Воспитатели</a:t>
            </a:r>
          </a:p>
          <a:p>
            <a:pPr algn="l"/>
            <a:r>
              <a:rPr lang="ru-RU" dirty="0" err="1" smtClean="0"/>
              <a:t>Швецова</a:t>
            </a:r>
            <a:r>
              <a:rPr lang="ru-RU" dirty="0" smtClean="0"/>
              <a:t> Тамара Михайловна</a:t>
            </a:r>
          </a:p>
          <a:p>
            <a:pPr algn="l"/>
            <a:r>
              <a:rPr lang="ru-RU" dirty="0" smtClean="0"/>
              <a:t>Тимофеева Наталья Сергеевна</a:t>
            </a:r>
          </a:p>
          <a:p>
            <a:pPr algn="l"/>
            <a:r>
              <a:rPr lang="ru-RU" dirty="0" smtClean="0"/>
              <a:t>Младший воспитатель</a:t>
            </a:r>
          </a:p>
          <a:p>
            <a:pPr algn="l"/>
            <a:r>
              <a:rPr lang="ru-RU" dirty="0" smtClean="0"/>
              <a:t>Данилова Людмила Петровна</a:t>
            </a:r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0470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Больница, парикмахерская, магазин.</a:t>
            </a:r>
            <a:endParaRPr lang="ru-RU" dirty="0"/>
          </a:p>
        </p:txBody>
      </p:sp>
      <p:pic>
        <p:nvPicPr>
          <p:cNvPr id="8194" name="Picture 2" descr="C:\Users\User\Desktop\Развивающая среда 17 гр\IMG_42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204864"/>
            <a:ext cx="3672408" cy="3240361"/>
          </a:xfrm>
          <a:prstGeom prst="rect">
            <a:avLst/>
          </a:prstGeom>
          <a:noFill/>
        </p:spPr>
      </p:pic>
      <p:pic>
        <p:nvPicPr>
          <p:cNvPr id="4" name="Picture 2" descr="C:\Users\User\Desktop\Развивающая среда 17 гр\IMG_32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4366" y="3645024"/>
            <a:ext cx="4158440" cy="2971403"/>
          </a:xfrm>
          <a:prstGeom prst="rect">
            <a:avLst/>
          </a:prstGeom>
          <a:noFill/>
        </p:spPr>
      </p:pic>
      <p:pic>
        <p:nvPicPr>
          <p:cNvPr id="5" name="Picture 2" descr="C:\Users\User\Desktop\Развивающая среда 17 гр\IMG_32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211960" y="1124744"/>
            <a:ext cx="4176464" cy="2746104"/>
          </a:xfrm>
          <a:prstGeom prst="rect">
            <a:avLst/>
          </a:prstGeom>
        </p:spPr>
      </p:pic>
    </p:spTree>
  </p:cSld>
  <p:clrMapOvr>
    <a:masterClrMapping/>
  </p:clrMapOvr>
  <p:transition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3269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Информация для родителей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12777"/>
            <a:ext cx="3394720" cy="302433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412776"/>
            <a:ext cx="4104456" cy="30243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437110"/>
            <a:ext cx="3394720" cy="24208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4437109"/>
            <a:ext cx="4104456" cy="2420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640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32696"/>
          </a:xfrm>
        </p:spPr>
        <p:txBody>
          <a:bodyPr/>
          <a:lstStyle/>
          <a:p>
            <a:pPr algn="ctr"/>
            <a:r>
              <a:rPr lang="ru-RU" dirty="0" smtClean="0"/>
              <a:t>Вот какие 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pPr marL="0" lvl="0" indent="0">
              <a:buClr>
                <a:srgbClr val="B13F9A"/>
              </a:buClr>
              <a:buNone/>
            </a:pPr>
            <a:endParaRPr lang="ru-RU" dirty="0">
              <a:solidFill>
                <a:prstClr val="black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24744"/>
            <a:ext cx="7920880" cy="5472608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Наш девиз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608" y="1609725"/>
            <a:ext cx="6462184" cy="4846638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88640" y="14077"/>
            <a:ext cx="6984776" cy="966651"/>
          </a:xfrm>
        </p:spPr>
        <p:txBody>
          <a:bodyPr>
            <a:normAutofit/>
          </a:bodyPr>
          <a:lstStyle/>
          <a:p>
            <a:pPr algn="ctr"/>
            <a:r>
              <a:rPr lang="ru-RU" sz="2000" dirty="0" err="1" smtClean="0"/>
              <a:t>Компьтерный</a:t>
            </a:r>
            <a:r>
              <a:rPr lang="ru-RU" sz="2000" dirty="0" smtClean="0"/>
              <a:t> центр</a:t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3074" name="Picture 2" descr="C:\Users\User\Desktop\Развивающая среда 17 гр\IMG_419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980728"/>
            <a:ext cx="4132494" cy="309937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501008"/>
            <a:ext cx="4752528" cy="3240360"/>
          </a:xfrm>
          <a:prstGeom prst="rect">
            <a:avLst/>
          </a:prstGeom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5166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центр творчества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57200" y="1412776"/>
            <a:ext cx="3540034" cy="352839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3"/>
          </p:nvPr>
        </p:nvSpPr>
        <p:spPr>
          <a:xfrm>
            <a:off x="4178808" y="2564904"/>
            <a:ext cx="3520440" cy="338437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457200" y="1412776"/>
            <a:ext cx="3721608" cy="352839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392" y="2564904"/>
            <a:ext cx="3843991" cy="4032448"/>
          </a:xfrm>
          <a:prstGeom prst="rect">
            <a:avLst/>
          </a:prstGeom>
        </p:spPr>
      </p:pic>
      <p:sp>
        <p:nvSpPr>
          <p:cNvPr id="9" name="Объект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0481775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88680"/>
          </a:xfrm>
        </p:spPr>
        <p:txBody>
          <a:bodyPr>
            <a:normAutofit/>
          </a:bodyPr>
          <a:lstStyle/>
          <a:p>
            <a:r>
              <a:rPr lang="ru-RU" dirty="0" smtClean="0"/>
              <a:t>центр дидактических игр</a:t>
            </a:r>
            <a:endParaRPr lang="ru-RU" dirty="0"/>
          </a:p>
        </p:txBody>
      </p:sp>
      <p:pic>
        <p:nvPicPr>
          <p:cNvPr id="5122" name="Picture 2" descr="C:\Users\User\Desktop\Развивающая среда 17 гр\IMG_42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340768"/>
            <a:ext cx="6696744" cy="5115595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/>
          <a:lstStyle/>
          <a:p>
            <a:pPr algn="ctr"/>
            <a:r>
              <a:rPr lang="ru-RU" dirty="0" smtClean="0"/>
              <a:t>Оздоровительные центры</a:t>
            </a:r>
            <a:endParaRPr lang="ru-RU" dirty="0"/>
          </a:p>
        </p:txBody>
      </p:sp>
      <p:pic>
        <p:nvPicPr>
          <p:cNvPr id="6147" name="Picture 3" descr="C:\Users\User\Desktop\Развивающая среда 17 гр\IMG_42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4380" y="2060848"/>
            <a:ext cx="3466728" cy="3240359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9448" t="23096" r="19688" b="5514"/>
          <a:stretch/>
        </p:blipFill>
        <p:spPr>
          <a:xfrm>
            <a:off x="3923928" y="3933056"/>
            <a:ext cx="4176464" cy="273630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1108" y="1124745"/>
            <a:ext cx="4159284" cy="2808311"/>
          </a:xfrm>
          <a:prstGeom prst="rect">
            <a:avLst/>
          </a:prstGeom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20040"/>
            <a:ext cx="7344816" cy="5166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Экологический центр</a:t>
            </a:r>
            <a:endParaRPr lang="ru-RU" dirty="0"/>
          </a:p>
        </p:txBody>
      </p:sp>
      <p:pic>
        <p:nvPicPr>
          <p:cNvPr id="10242" name="Picture 2" descr="C:\Users\User\Desktop\Развивающая среда 17 гр\IMG_42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277890"/>
            <a:ext cx="7128792" cy="49400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59751466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Центры сюжетно- ролевых игр: строительный центр.</a:t>
            </a:r>
            <a:endParaRPr lang="ru-RU" dirty="0"/>
          </a:p>
        </p:txBody>
      </p:sp>
      <p:pic>
        <p:nvPicPr>
          <p:cNvPr id="7170" name="Picture 2" descr="C:\Users\User\Desktop\Развивающая среда 17 гр\IMG_32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5608" y="1609725"/>
            <a:ext cx="6462184" cy="484663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129</TotalTime>
  <Words>51</Words>
  <Application>Microsoft Office PowerPoint</Application>
  <PresentationFormat>Экран (4:3)</PresentationFormat>
  <Paragraphs>18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Trebuchet MS</vt:lpstr>
      <vt:lpstr>Wingdings</vt:lpstr>
      <vt:lpstr>Wingdings 2</vt:lpstr>
      <vt:lpstr>Изящная</vt:lpstr>
      <vt:lpstr>Группа № 17 «радуга» средний возраст.</vt:lpstr>
      <vt:lpstr>Вот какие Мы</vt:lpstr>
      <vt:lpstr>Наш девиз</vt:lpstr>
      <vt:lpstr>Компьтерный центр </vt:lpstr>
      <vt:lpstr>центр творчества</vt:lpstr>
      <vt:lpstr>центр дидактических игр</vt:lpstr>
      <vt:lpstr>Оздоровительные центры</vt:lpstr>
      <vt:lpstr>Экологический центр</vt:lpstr>
      <vt:lpstr>Центры сюжетно- ролевых игр: строительный центр.</vt:lpstr>
      <vt:lpstr>Больница, парикмахерская, магазин.</vt:lpstr>
      <vt:lpstr>Информация для родителей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Предметно-развивающая среда группа № 17</dc:title>
  <dc:creator>User</dc:creator>
  <cp:lastModifiedBy>user</cp:lastModifiedBy>
  <cp:revision>18</cp:revision>
  <dcterms:created xsi:type="dcterms:W3CDTF">2017-05-08T11:41:06Z</dcterms:created>
  <dcterms:modified xsi:type="dcterms:W3CDTF">2017-06-09T10:09:34Z</dcterms:modified>
</cp:coreProperties>
</file>