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Comic Sans MS" panose="030F0702030302020204" pitchFamily="66" charset="0"/>
                <a:ea typeface="Calibri"/>
              </a:rPr>
              <a:t>Муниципальное автономное дошкольное образовательное учреждение</a:t>
            </a:r>
            <a:endParaRPr lang="ru-RU" b="1" dirty="0"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Comic Sans MS" panose="030F0702030302020204" pitchFamily="66" charset="0"/>
                <a:ea typeface="Calibri"/>
              </a:rPr>
              <a:t>Невьянского городского округа</a:t>
            </a:r>
            <a:endParaRPr lang="ru-RU" b="1" dirty="0"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Comic Sans MS" panose="030F0702030302020204" pitchFamily="66" charset="0"/>
                <a:ea typeface="Calibri"/>
              </a:rPr>
              <a:t>детский сад комбинированного вида № 39 «Родничок»</a:t>
            </a:r>
            <a:endParaRPr lang="ru-RU" b="1" dirty="0"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359" y="2611537"/>
            <a:ext cx="77732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Педагогический проект</a:t>
            </a:r>
          </a:p>
          <a:p>
            <a:pPr algn="ctr"/>
            <a:r>
              <a:rPr lang="ru-RU" sz="4400" b="1" dirty="0" smtClean="0">
                <a:ln w="50800"/>
                <a:solidFill>
                  <a:srgbClr val="00B050"/>
                </a:solidFill>
                <a:latin typeface="Comic Sans MS" panose="030F0702030302020204" pitchFamily="66" charset="0"/>
              </a:rPr>
              <a:t>«Лекарственные растения»</a:t>
            </a:r>
            <a:endParaRPr lang="ru-RU" sz="4400" b="1" cap="none" spc="0" dirty="0">
              <a:ln w="50800"/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39330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для детей младшего и среднего дошкольного возраста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79715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anose="030F0702030302020204" pitchFamily="66" charset="0"/>
              </a:rPr>
              <a:t>Разработчики: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Иванова Н. С.</a:t>
            </a:r>
          </a:p>
          <a:p>
            <a:r>
              <a:rPr lang="ru-RU" sz="1600" dirty="0" err="1" smtClean="0">
                <a:latin typeface="Comic Sans MS" panose="030F0702030302020204" pitchFamily="66" charset="0"/>
              </a:rPr>
              <a:t>Путкова</a:t>
            </a:r>
            <a:r>
              <a:rPr lang="ru-RU" sz="1600" dirty="0" smtClean="0">
                <a:latin typeface="Comic Sans MS" panose="030F0702030302020204" pitchFamily="66" charset="0"/>
              </a:rPr>
              <a:t> Н. Ф.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63093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п. Цементный, 2023 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6097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2174"/>
              </p:ext>
            </p:extLst>
          </p:nvPr>
        </p:nvGraphicFramePr>
        <p:xfrm>
          <a:off x="251520" y="188640"/>
          <a:ext cx="8280918" cy="1554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52128"/>
                <a:gridCol w="2880320"/>
                <a:gridCol w="42484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«Лекарство у дороги»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ростом подорожника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Раскраска «Подорожник»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«Ромашка»</a:t>
                      </a: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овощей, беседа о пользе овощей, выращенных в саду.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Д\и «Волшебный мешочек»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детей с  многообразием трав,  растущих в наших лесах, лугах. Познакомить детей с лекарственным растением – подорожником, с его внешним строением, полезными свойствами.  Рассказать об условиях, необходимых для его роста.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Вспомнить и закрепить название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овощей. Поговорить о пользе и витаминах, содержащихся в овощах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речь, описывая овощи на ощупь.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Admin\Desktop\фото проекта\1693046698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8" y="1796784"/>
            <a:ext cx="2413260" cy="3226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Admin\Desktop\фото проекта\1693046698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" y="4149080"/>
            <a:ext cx="2701309" cy="202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Admin\Desktop\фото проекта\16930466981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96784"/>
            <a:ext cx="1776399" cy="2374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Admin\Desktop\фото проекта\16930466981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10366"/>
            <a:ext cx="2066647" cy="276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Admin\Desktop\фото проекта\16930466980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71649"/>
            <a:ext cx="3039929" cy="2273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C:\Users\Admin\Desktop\фото проекта\16930466980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85" y="3927133"/>
            <a:ext cx="2066647" cy="2762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6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00204"/>
              </p:ext>
            </p:extLst>
          </p:nvPr>
        </p:nvGraphicFramePr>
        <p:xfrm>
          <a:off x="323528" y="116632"/>
          <a:ext cx="8496942" cy="206349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92088"/>
                <a:gridCol w="3240360"/>
                <a:gridCol w="4464494"/>
              </a:tblGrid>
              <a:tr h="78711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Беседа «Техника безопасности при наблюдении и сборе лекарственных растений»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Рассказы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детей друг другу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«Календула», «Чистотел», «Ромашка аптечная»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Поисково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исследовательская  деятельность «Ищем лекарственные растения в зелёной зоне, огороде».  </a:t>
                      </a: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Познакомить с интересным растением  зверобой. Развивать познавательную активность детей в процессе формирования представлений о лекарственных растениях, о правилах их сбора, хранения и применения. </a:t>
                      </a: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Рассказать другим детям о пользе лекарственных растений, рассматривание растений.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Развивать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экологическое мышление в процессе исследовательской деятельности, творческое воображение.</a:t>
                      </a:r>
                    </a:p>
                  </a:txBody>
                  <a:tcPr marL="73660" marR="73660" marT="0" marB="0"/>
                </a:tc>
              </a:tr>
            </a:tbl>
          </a:graphicData>
        </a:graphic>
      </p:graphicFrame>
      <p:pic>
        <p:nvPicPr>
          <p:cNvPr id="3074" name="Picture 2" descr="C:\Users\Admin\Desktop\фото проекта\eb9315c7-5ca7-4ce2-967f-b44096351e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534419" cy="3389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Admin\Desktop\фото проекта\1693147052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5252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Admin\Desktop\фото проекта\96b8b354-2727-4fd2-af4a-32294dfdf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47" y="2277751"/>
            <a:ext cx="3247232" cy="243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56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70248"/>
              </p:ext>
            </p:extLst>
          </p:nvPr>
        </p:nvGraphicFramePr>
        <p:xfrm>
          <a:off x="323528" y="260648"/>
          <a:ext cx="8280921" cy="1005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64096"/>
                <a:gridCol w="4656518"/>
                <a:gridCol w="27603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художественной литературы.</a:t>
                      </a: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Алоэ</a:t>
                      </a: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 выученных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стихов.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Цель: учить детей внимательно слушать, отвечать на вопросы по произведению. Упражнять в умении распознавать растение по его частям, по строению, по запаху.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 descr="C:\Users\Admin\Desktop\фото проекта\1693046514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2232247" cy="298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Admin\Desktop\фото проекта\5826c43b-08c3-4af7-8311-8e456ad453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8664">
            <a:off x="3345040" y="4359578"/>
            <a:ext cx="2653212" cy="198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Admin\Downloads\1693201836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1" y="1423729"/>
            <a:ext cx="1960139" cy="2620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Admin\Downloads\16932018367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2388628" cy="319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724524"/>
            <a:ext cx="2401887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ownloads\16932018367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791">
            <a:off x="605314" y="4038885"/>
            <a:ext cx="1664519" cy="2225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35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63114"/>
              </p:ext>
            </p:extLst>
          </p:nvPr>
        </p:nvGraphicFramePr>
        <p:xfrm>
          <a:off x="179512" y="188640"/>
          <a:ext cx="8568951" cy="1737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36104"/>
                <a:gridCol w="3024336"/>
                <a:gridCol w="460851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Обзорная экскурсия по территории детского сада.</a:t>
                      </a: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Оформление выставки «Лучший гербарий» Рассматривание гербариев и беседа «Расскажи о растениях на твоём гербарии»</a:t>
                      </a:r>
                    </a:p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Расширить знания о лекарственных растениях. Показать, что лекарственные растения могут расти на огородах. Рассмотреть, аптечную ромашку, календулу,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подорожник.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Полить грядки. </a:t>
                      </a: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Систематизировать и закрепить знания о лекарственных растениях и их свойствах.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лучшие гербарии.</a:t>
                      </a:r>
                    </a:p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" name="Picture 3" descr="C:\Users\Admin\Desktop\фото проекта\1693046550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9143"/>
            <a:ext cx="3384376" cy="2531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Admin\Downloads\1693201836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2170"/>
            <a:ext cx="1763365" cy="235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dmin\Downloads\1693201836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391"/>
            <a:ext cx="1720564" cy="2300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Admin\Downloads\16932018367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47" y="1625738"/>
            <a:ext cx="2224201" cy="2973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Admin\Downloads\16932018368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44" y="4385060"/>
            <a:ext cx="1807292" cy="241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Admin\Downloads\16932018368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19" y="1490100"/>
            <a:ext cx="2304256" cy="3080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Admin\Downloads\16932018367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76" y="4077072"/>
            <a:ext cx="2010204" cy="268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Admin\Downloads\16932018368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22" y="1584878"/>
            <a:ext cx="1864161" cy="2492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C:\Users\Admin\Downloads\16932018367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03" y="3993950"/>
            <a:ext cx="2072379" cy="277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773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 проекта\be74299b-773c-4efa-8494-856e3cf88a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210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07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8496944" cy="6277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Заключительный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Анализ полученных результатов.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Создание выставки  «Лучший гербарий. Лекарственные растения детского сада!»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Выводы: 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данный проект способствовал тому что, уровень интереса детей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младшего и среднего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дошкольного возраста к исследовательской деятельности в познании растительного мира продолжает расти. Повысилась экологическая компетентность детей: дети могут различать некоторые виды лекарственных растений, знают особенности строения растения и их свойства.  В проекте принимали участие родители, что способствовало к расширению совместной деятельности детей и родителей дома. В ходе работы над проектом предполагаемые результаты были достигнуты.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Литература.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Журнал «Детская энциклопедия» –»Что растет в лесу»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Т.Д. </a:t>
            </a: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Нуждина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Энциклопедия для малышей «Чудо всюду», Мир растений и животных.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А.Лопатина,М.Скребцова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«Сказки о чае и целебных травах»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Фотоотчёт.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560840" cy="4171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Аннотация проекта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Основным содержанием экологического воспитания является формирование осознанно - правильного отношения к природе, которая окружает детей и с которой они знакомятся в дошкольном детстве. Природа полна необыкновенных чудес. Если с ней дружить, она раскроет нам свои секреты, тайны. Наблюдая и рассматривая растения на территории детского сада и узнав, что обычные растения ближайшего окружения могут помочь здоровью человека, решили узнать об их значимости в жизни людей, их целебных свойствах. Целью данного проекта является расширение представлений детей о некоторых лекарственных растениях, произрастающих рядом с нами.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24936" cy="538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результате опроса детей выявили следующее: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Дети практически ничего не знают о лекарственных растениях.  Дети не знают, где могут расти лекарственные растения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результатам реализации проекта: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Дети получат знания о тех лекарственных растениях, которые растут на территории детского сада.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У детей расширятся познавательная активность, знания о растениях.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В ходе проведения проекта у детей обогатится словарный запас, они познакомятся с названиями растений.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У детей сформируется бережное отношение к растениям, трудолюбие.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Дети научатся собирать растения и изготавливать гербарий.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Дети закрепляют правила техники безопасности при сборе растений (крапива)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352928" cy="491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Актуальность проекта: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Экологическое воспитание сегодня имеет большое значение. Очень важно уже в детстве сформировать у ребенка щадящее, оберегающее и ответственное отношение к ресурсам и объектам природы.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Уже с дошкольного возраста надо формировать у детей представления о лекарственных растениях нашей малой Родины их пользе для человека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На территории нашего детского сада мы можем встретить такие растения как тысячелистник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бадан, крапива, лопух, одуванчик, мята, зверобой, подорожник и другие травы. Всё это экологически чистые травы, растущие на огороде нашего детского сада. При наблюдении за растениями мы приучаем детей беречь и охранять природу, рационально использовать ее богатства, рассказываем о пользе лекарственных растений для здоровья человека.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Именно поэтому проект 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Лекарственные растения на территории нашего детского сада» становится актуальным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352928" cy="5368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проекта: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Формировать представления детей о лекарственных растениях, которые растут на территории нашего детского сада, их свойствах.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 проекта: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Побуждать интерес к предлагаемой деятельности.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Развивать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аналитическое мышление (поисковая деятельность в ходе решения проблемы).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Расширить знания о разнообразии и пользе лекарственных растений.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Вызывать у детей эмоциональный отклик на красоту растений.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Формировать бережное отношение к природе, желание заботится о растениях.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Активизировать словарь по теме.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Стимулировать развитие инициативности и самостоятельности ребёнка в речевом общении с взрослыми и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сверстниками.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352928" cy="516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 проекта: 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познавательно-исследовательский,  групповой,  краткосрочный.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проекта: 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второй младшей и средней групп, воспитатели групп,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родители.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Срок реализации проекта: 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неделя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21 августа по 25 августа )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Предполагаемый результат: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Проявление интереса детей и умение оперировать знаниями, работать в коллективе.  Будут сформированы элементарные представления детей о видах и значении в жизни человека лекарственных растений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Осознание многостороннего значения природы, приобретение детьми навыков бережного, созидательного отношения к окружающему миру.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Участие в проектной деятельности как способ удовлетворения познавательной активности, выражения и развития творческих способностей.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Формирование партнерских взаимоотношений между педагогом, детьми и родителями.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496944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Формы реализации проекта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Формы работы с детьми: наблюдения, организованная деятельность, беседы с рассматриванием картинок, чтение художественной литературы, продуктивная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деятельность, обзорная экскурсия по территории детского сада.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842493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Формы работы с родителями: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разучивание стихов о лекарственных растениях, выполнение творческого задания по изготовлению гербариев.</a:t>
            </a:r>
          </a:p>
        </p:txBody>
      </p:sp>
    </p:spTree>
    <p:extLst>
      <p:ext uri="{BB962C8B-B14F-4D97-AF65-F5344CB8AC3E}">
        <p14:creationId xmlns:p14="http://schemas.microsoft.com/office/powerpoint/2010/main" val="9568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24936" cy="549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Этапы проекта: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1этап: Подготовительный.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 Выявление цели и определение задачи.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Составление перспективного плана мероприятий по проекту.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Подборка стихов художественной и энциклопедической литературы о лекарственных растениях.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Подборка материала: Д/И, наглядный материал, иллюстрации лекарственных растений и т.д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., 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Беседы с детьми «Что вы знаете о лекарственных растениях?», «Путешествие в мир лекарственных растений», «Какие лекарственные растения растут рядом с вашим домом?», «Лекарство у дороги», «Техника безопасности при наблюдении и сборе растений», «Полезные свойства лекарственных растений».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Работа с родителями: ознакомить с предстоящим проектом, участие в конкурсе «Лучший гербарий»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72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24936" cy="130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этап - Основной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Содержание деятельности воспитателя и детей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41563"/>
              </p:ext>
            </p:extLst>
          </p:nvPr>
        </p:nvGraphicFramePr>
        <p:xfrm>
          <a:off x="323528" y="1214388"/>
          <a:ext cx="8280921" cy="22504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52129"/>
                <a:gridCol w="2664296"/>
                <a:gridCol w="446449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Беседа «Что вы знаете о лекарственных растениях?»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Раскраска «Одуванчик, ромашка».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Рисование «Календула»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Упражнение на дыхание «Подуй на одуванчик»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Уточнить у детей знания о лекарственных растениях. Рассказать о взаимосвязи растительного мира и человека.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Познакомить с полезными свойствами одуванчика, ромашки.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Воспитывать любовь к природе и бережное к ней отношение.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Закреплять представления о внешнем виде одуванчика, ромашки, их строении.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Развивать речевое дыхание.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Admin\Desktop\фото проекта\1693046698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430271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dmin\Desktop\фото проекта\c00a0c4c-0a90-4149-887c-505818d87f6a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6708"/>
            <a:ext cx="3319240" cy="2489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Admin\Desktop\фото проекта\a18a7905-e90e-421e-bd6f-ed72422fff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4097" y="4541747"/>
            <a:ext cx="1823668" cy="2431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49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467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2023-08-26T11:10:25Z</dcterms:created>
  <dcterms:modified xsi:type="dcterms:W3CDTF">2023-08-28T11:20:45Z</dcterms:modified>
</cp:coreProperties>
</file>