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kachat-kartinki.ru/img/picture/Dec/06/b4e343eb204d0206b73f2405d36b1371/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5558" y="1268760"/>
            <a:ext cx="7864874" cy="453873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60649"/>
            <a:ext cx="8424936" cy="936103"/>
          </a:xfrm>
        </p:spPr>
        <p:txBody>
          <a:bodyPr>
            <a:normAutofit/>
          </a:bodyPr>
          <a:lstStyle/>
          <a:p>
            <a:r>
              <a:rPr lang="ru-RU" b="1" dirty="0" smtClean="0"/>
              <a:t>Проект "Маленькие помощники"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79912" y="5877272"/>
            <a:ext cx="4712568" cy="553616"/>
          </a:xfrm>
        </p:spPr>
        <p:txBody>
          <a:bodyPr>
            <a:normAutofit/>
          </a:bodyPr>
          <a:lstStyle/>
          <a:p>
            <a:r>
              <a:rPr lang="ru-RU" dirty="0" smtClean="0"/>
              <a:t>Группа «Колокольчики»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5364088" y="4293096"/>
            <a:ext cx="331236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</a:t>
            </a:r>
            <a:r>
              <a:rPr lang="ru-RU" dirty="0" smtClean="0"/>
              <a:t>ети организовывают сюжетно-ролевые игры на основе имеющихся знаний </a:t>
            </a:r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51520" y="4509120"/>
            <a:ext cx="3096344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сформированные навыки организации совместного труда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51520" y="260648"/>
            <a:ext cx="2880320" cy="18722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дети </a:t>
            </a:r>
            <a:r>
              <a:rPr lang="ru-RU" dirty="0" smtClean="0"/>
              <a:t>приобрели </a:t>
            </a:r>
            <a:r>
              <a:rPr lang="ru-RU" dirty="0" smtClean="0"/>
              <a:t>практические навыки помощи маме дома</a:t>
            </a:r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4860032" y="260648"/>
            <a:ext cx="4032448" cy="23678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дети </a:t>
            </a:r>
            <a:r>
              <a:rPr lang="ru-RU" dirty="0" smtClean="0"/>
              <a:t>стали </a:t>
            </a:r>
            <a:r>
              <a:rPr lang="ru-RU" dirty="0" smtClean="0"/>
              <a:t>проявлять такие нравственные чувства как доброту, отзывчивость, бережное отношение и внимание друг к другу и родителям 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2483768" y="2420888"/>
            <a:ext cx="2592288" cy="2088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Результат проекта</a:t>
            </a:r>
            <a:endParaRPr lang="ru-RU" dirty="0"/>
          </a:p>
        </p:txBody>
      </p:sp>
      <p:sp>
        <p:nvSpPr>
          <p:cNvPr id="10" name="Стрелка вправо 9"/>
          <p:cNvSpPr/>
          <p:nvPr/>
        </p:nvSpPr>
        <p:spPr>
          <a:xfrm rot="13779467">
            <a:off x="2235468" y="2085250"/>
            <a:ext cx="86409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8109116">
            <a:off x="2363749" y="4129779"/>
            <a:ext cx="561691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9022082">
            <a:off x="4699889" y="2287711"/>
            <a:ext cx="864096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481975">
            <a:off x="4720709" y="4175105"/>
            <a:ext cx="1016299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Цели и задачи проекта.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Цель: Формирование устойчивого положительного отношения к труду у детей дошкольного возраста. </a:t>
            </a:r>
          </a:p>
          <a:p>
            <a:pPr>
              <a:buNone/>
            </a:pPr>
            <a:r>
              <a:rPr lang="ru-RU" dirty="0" smtClean="0"/>
              <a:t>Задачи: </a:t>
            </a:r>
            <a:br>
              <a:rPr lang="ru-RU" dirty="0" smtClean="0"/>
            </a:br>
            <a:r>
              <a:rPr lang="ru-RU" dirty="0" smtClean="0"/>
              <a:t>1. Формирование предпосылок трудовой деятельности</a:t>
            </a:r>
            <a:br>
              <a:rPr lang="ru-RU" dirty="0" smtClean="0"/>
            </a:br>
            <a:r>
              <a:rPr lang="ru-RU" dirty="0" smtClean="0"/>
              <a:t>2. Формирование представлений дошкольников о видах детского труда; о труде взрослых, его роли в обществе и жизни каждого человека.</a:t>
            </a:r>
            <a:br>
              <a:rPr lang="ru-RU" dirty="0" smtClean="0"/>
            </a:br>
            <a:r>
              <a:rPr lang="ru-RU" dirty="0" smtClean="0"/>
              <a:t>3. Развитие </a:t>
            </a:r>
            <a:r>
              <a:rPr lang="ru-RU" dirty="0" smtClean="0"/>
              <a:t>практических </a:t>
            </a:r>
            <a:r>
              <a:rPr lang="ru-RU" dirty="0" smtClean="0"/>
              <a:t>навыков помощи маме в домашних делах.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</a:t>
            </a:r>
            <a:r>
              <a:rPr lang="ru-RU" dirty="0" smtClean="0"/>
              <a:t>Воспитание положительного отношения, уважения к </a:t>
            </a:r>
            <a:r>
              <a:rPr lang="ru-RU" dirty="0" smtClean="0"/>
              <a:t>маме, к ее труду. Желание помогать маме по дому, радовать ее хорошими поступками</a:t>
            </a: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Ожидаемые результаты реализации проекта.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1. уважение к труду и желание помогать старшим;</a:t>
            </a:r>
            <a:br>
              <a:rPr lang="ru-RU" dirty="0" smtClean="0"/>
            </a:br>
            <a:r>
              <a:rPr lang="ru-RU" dirty="0" smtClean="0"/>
              <a:t>2. </a:t>
            </a:r>
            <a:r>
              <a:rPr lang="ru-RU" dirty="0" smtClean="0"/>
              <a:t>дети умеют организовывать сюжетно-ролевые игры на основе имеющихся знаний</a:t>
            </a:r>
            <a:r>
              <a:rPr lang="ru-RU" dirty="0" smtClean="0"/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3. </a:t>
            </a:r>
            <a:r>
              <a:rPr lang="ru-RU" dirty="0" smtClean="0"/>
              <a:t>дети проявляют желание и оказывают посильную помощь по дому</a:t>
            </a:r>
            <a:r>
              <a:rPr lang="ru-RU" dirty="0" smtClean="0"/>
              <a:t>;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4. сформированные навыки организации совместного труда.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10328" cy="98072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600" dirty="0" smtClean="0"/>
              <a:t>Организация </a:t>
            </a:r>
            <a:r>
              <a:rPr lang="ru-RU" sz="2600" dirty="0" smtClean="0"/>
              <a:t>дидактических и сюжетно – ролевых </a:t>
            </a:r>
            <a:r>
              <a:rPr lang="ru-RU" sz="2600" dirty="0" smtClean="0"/>
              <a:t>игр</a:t>
            </a:r>
            <a:r>
              <a:rPr lang="ru-RU" sz="2600" dirty="0" smtClean="0"/>
              <a:t>«Как, я помогаю маме», «Мать и дитя», «Дом», «Семья», «День рождения мамы</a:t>
            </a:r>
            <a:r>
              <a:rPr lang="ru-RU" sz="2600" dirty="0" smtClean="0"/>
              <a:t>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C:\Users\Гость\Desktop\мамины помощники\168___10\IMG_01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3251200" cy="2438400"/>
          </a:xfrm>
          <a:prstGeom prst="rect">
            <a:avLst/>
          </a:prstGeom>
          <a:noFill/>
        </p:spPr>
      </p:pic>
      <p:pic>
        <p:nvPicPr>
          <p:cNvPr id="14339" name="Picture 3" descr="C:\Users\Гость\Desktop\мамины помощники\169___11\IMG_02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052736"/>
            <a:ext cx="3323208" cy="2492406"/>
          </a:xfrm>
          <a:prstGeom prst="rect">
            <a:avLst/>
          </a:prstGeom>
          <a:noFill/>
        </p:spPr>
      </p:pic>
      <p:pic>
        <p:nvPicPr>
          <p:cNvPr id="14340" name="Picture 4" descr="C:\Users\Гость\Desktop\мамины помощники\169___11\IMG_02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606800"/>
            <a:ext cx="2438400" cy="3251200"/>
          </a:xfrm>
          <a:prstGeom prst="rect">
            <a:avLst/>
          </a:prstGeom>
          <a:noFill/>
        </p:spPr>
      </p:pic>
      <p:pic>
        <p:nvPicPr>
          <p:cNvPr id="14341" name="Picture 5" descr="C:\Users\Гость\Desktop\мамины помощники\169___11\IMG_02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3606800"/>
            <a:ext cx="2438400" cy="3251200"/>
          </a:xfrm>
          <a:prstGeom prst="rect">
            <a:avLst/>
          </a:prstGeom>
          <a:noFill/>
        </p:spPr>
      </p:pic>
      <p:pic>
        <p:nvPicPr>
          <p:cNvPr id="14342" name="Picture 6" descr="C:\Users\Гость\Desktop\мамины помощники\169___11\IMG_021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2160" y="3606800"/>
            <a:ext cx="2438400" cy="3251200"/>
          </a:xfrm>
          <a:prstGeom prst="rect">
            <a:avLst/>
          </a:prstGeom>
          <a:noFill/>
        </p:spPr>
      </p:pic>
      <p:pic>
        <p:nvPicPr>
          <p:cNvPr id="14343" name="Picture 7" descr="C:\Users\Гость\Desktop\мамины помощники\169___11\IMG_022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1052736"/>
            <a:ext cx="1975284" cy="26337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55976" y="609600"/>
            <a:ext cx="4559424" cy="519566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Генеральная уборка группы «Моем, моем чисто-чисто…».</a:t>
            </a:r>
          </a:p>
          <a:p>
            <a:r>
              <a:rPr lang="ru-RU" dirty="0" smtClean="0"/>
              <a:t>Дежурство детей в столовой зоне группы (помощь младшему воспитателю).</a:t>
            </a:r>
          </a:p>
          <a:p>
            <a:r>
              <a:rPr lang="ru-RU" dirty="0" smtClean="0"/>
              <a:t>Привитие навыков самообслуживания (сложим сами салфетки для губ в </a:t>
            </a:r>
            <a:r>
              <a:rPr lang="ru-RU" dirty="0" err="1" smtClean="0"/>
              <a:t>салфетницы</a:t>
            </a:r>
            <a:r>
              <a:rPr lang="ru-RU" dirty="0" smtClean="0"/>
              <a:t>).</a:t>
            </a:r>
          </a:p>
          <a:p>
            <a:r>
              <a:rPr lang="ru-RU" dirty="0" smtClean="0"/>
              <a:t>Совместное с воспитателем мытьё игрового материала группы и детских игрушек.</a:t>
            </a:r>
          </a:p>
          <a:p>
            <a:r>
              <a:rPr lang="ru-RU" dirty="0" smtClean="0"/>
              <a:t>Стирка кукольного белья.</a:t>
            </a:r>
          </a:p>
          <a:p>
            <a:r>
              <a:rPr lang="ru-RU" dirty="0" smtClean="0"/>
              <a:t>Уборка за собой игрушек после самостоятельных игр.</a:t>
            </a:r>
          </a:p>
          <a:p>
            <a:r>
              <a:rPr lang="ru-RU" dirty="0" smtClean="0"/>
              <a:t>Накроем праздничный стол для </a:t>
            </a:r>
            <a:r>
              <a:rPr lang="ru-RU" dirty="0" smtClean="0"/>
              <a:t>гостей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5362" name="Picture 2" descr="C:\Users\Гость\Desktop\мамины помощники\169___11\IMG_02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3960440" cy="5280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Гость\Desktop\мамины помощники\169___11\IMG_02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692696"/>
            <a:ext cx="2376264" cy="316835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8382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Выставка рисунков </a:t>
            </a:r>
            <a:r>
              <a:rPr lang="ru-RU" sz="2400" dirty="0" smtClean="0"/>
              <a:t>«Портрет моей мамы</a:t>
            </a:r>
            <a:r>
              <a:rPr lang="ru-RU" sz="2400" dirty="0" smtClean="0"/>
              <a:t>», «Моя мама  модница»</a:t>
            </a:r>
            <a:endParaRPr lang="ru-RU" sz="2400" dirty="0"/>
          </a:p>
        </p:txBody>
      </p:sp>
      <p:pic>
        <p:nvPicPr>
          <p:cNvPr id="1030" name="Picture 6" descr="C:\Users\Гость\Desktop\мамины помощники\169___11\IMG_02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01008"/>
            <a:ext cx="4307317" cy="3230488"/>
          </a:xfrm>
          <a:prstGeom prst="rect">
            <a:avLst/>
          </a:prstGeom>
          <a:noFill/>
        </p:spPr>
      </p:pic>
      <p:pic>
        <p:nvPicPr>
          <p:cNvPr id="1031" name="Picture 7" descr="C:\Users\Гость\Desktop\мамины помощники\169___11\IMG_023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56792"/>
            <a:ext cx="4704523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Пальчиковые </a:t>
            </a:r>
            <a:r>
              <a:rPr lang="ru-RU" sz="2400" dirty="0" smtClean="0"/>
              <a:t>игры «Много мам на белом свете», «Маму я свою люблю», </a:t>
            </a:r>
            <a:r>
              <a:rPr lang="ru-RU" sz="2400" dirty="0" smtClean="0"/>
              <a:t>«Аленка», «Помощники», «Гномики-прачки</a:t>
            </a:r>
            <a:r>
              <a:rPr lang="ru-RU" sz="2400" dirty="0" smtClean="0"/>
              <a:t>», </a:t>
            </a:r>
            <a:r>
              <a:rPr lang="ru-RU" sz="2400" dirty="0" err="1" smtClean="0"/>
              <a:t>физминутка</a:t>
            </a:r>
            <a:r>
              <a:rPr lang="ru-RU" sz="2400" dirty="0" smtClean="0"/>
              <a:t> «Дела для мамы», Игра «Что мы делали</a:t>
            </a:r>
            <a:r>
              <a:rPr lang="ru-RU" sz="2400" dirty="0" smtClean="0"/>
              <a:t>», «Мамочка любимая»</a:t>
            </a:r>
            <a:endParaRPr lang="ru-RU" sz="2400" dirty="0"/>
          </a:p>
        </p:txBody>
      </p:sp>
      <p:pic>
        <p:nvPicPr>
          <p:cNvPr id="2050" name="Picture 2" descr="C:\Users\Гость\Desktop\мамины помощники\169___11\IMG_019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2"/>
            <a:ext cx="4104456" cy="3078342"/>
          </a:xfrm>
          <a:prstGeom prst="rect">
            <a:avLst/>
          </a:prstGeom>
          <a:noFill/>
        </p:spPr>
      </p:pic>
      <p:pic>
        <p:nvPicPr>
          <p:cNvPr id="2051" name="Picture 3" descr="C:\Users\Гость\Desktop\мамины помощники\169___11\IMG_02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1412776"/>
            <a:ext cx="2952328" cy="3936437"/>
          </a:xfrm>
          <a:prstGeom prst="rect">
            <a:avLst/>
          </a:prstGeom>
          <a:noFill/>
        </p:spPr>
      </p:pic>
      <p:pic>
        <p:nvPicPr>
          <p:cNvPr id="2052" name="Picture 4" descr="C:\Users\Гость\Desktop\мамины помощники\169___11\IMG_019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3068960"/>
            <a:ext cx="2736304" cy="3648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Гость\Desktop\мамины помощники\169___11\IMG_02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780928"/>
            <a:ext cx="2952328" cy="393643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5220072" cy="2016224"/>
          </a:xfrm>
        </p:spPr>
        <p:txBody>
          <a:bodyPr>
            <a:noAutofit/>
          </a:bodyPr>
          <a:lstStyle/>
          <a:p>
            <a:r>
              <a:rPr lang="ru-RU" sz="2200" dirty="0" smtClean="0"/>
              <a:t>Художественно-эстетическое </a:t>
            </a:r>
            <a:r>
              <a:rPr lang="ru-RU" sz="2200" dirty="0" smtClean="0"/>
              <a:t>развитие Рисование</a:t>
            </a:r>
            <a:r>
              <a:rPr lang="ru-RU" sz="2200" dirty="0" smtClean="0"/>
              <a:t>: </a:t>
            </a:r>
            <a:r>
              <a:rPr lang="ru-RU" sz="2200" dirty="0" smtClean="0"/>
              <a:t>«картина для мамы», «цветок для мамы»,аппликация</a:t>
            </a:r>
            <a:r>
              <a:rPr lang="ru-RU" sz="2200" dirty="0" smtClean="0"/>
              <a:t>: </a:t>
            </a:r>
            <a:r>
              <a:rPr lang="ru-RU" sz="2200" dirty="0" smtClean="0"/>
              <a:t>«праздничное платье для мамы»,оригами «модная шляпка»</a:t>
            </a:r>
            <a:endParaRPr lang="ru-RU" sz="2200" dirty="0"/>
          </a:p>
        </p:txBody>
      </p:sp>
      <p:pic>
        <p:nvPicPr>
          <p:cNvPr id="3074" name="Picture 2" descr="C:\Users\Гость\Desktop\мамины помощники\168___10\IMG_018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844824"/>
            <a:ext cx="2088232" cy="2784310"/>
          </a:xfrm>
          <a:prstGeom prst="rect">
            <a:avLst/>
          </a:prstGeom>
          <a:noFill/>
        </p:spPr>
      </p:pic>
      <p:pic>
        <p:nvPicPr>
          <p:cNvPr id="3075" name="Picture 3" descr="C:\Users\Гость\Desktop\мамины помощники\168___10\IMG_01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429000"/>
            <a:ext cx="4283968" cy="3212976"/>
          </a:xfrm>
          <a:prstGeom prst="rect">
            <a:avLst/>
          </a:prstGeom>
          <a:noFill/>
        </p:spPr>
      </p:pic>
      <p:pic>
        <p:nvPicPr>
          <p:cNvPr id="3077" name="Picture 5" descr="C:\Users\Гость\Desktop\мамины помощники\169___11\IMG_027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332656"/>
            <a:ext cx="3840427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Папка передвижка «День матери», семейные проекты «Маму я свою люблю, я </a:t>
            </a:r>
            <a:r>
              <a:rPr lang="ru-RU" sz="2400" dirty="0" err="1" smtClean="0"/>
              <a:t>всегдав</a:t>
            </a:r>
            <a:r>
              <a:rPr lang="ru-RU" sz="2400" dirty="0" smtClean="0"/>
              <a:t> ей помогу» Газета «Мамины помощники»</a:t>
            </a:r>
            <a:endParaRPr lang="ru-RU" sz="2400" dirty="0"/>
          </a:p>
        </p:txBody>
      </p:sp>
      <p:pic>
        <p:nvPicPr>
          <p:cNvPr id="5122" name="Picture 2" descr="C:\Users\Гость\Desktop\мамины помощники\169___11\IMG_02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124744"/>
            <a:ext cx="3840427" cy="2880320"/>
          </a:xfrm>
          <a:prstGeom prst="rect">
            <a:avLst/>
          </a:prstGeom>
          <a:noFill/>
        </p:spPr>
      </p:pic>
      <p:pic>
        <p:nvPicPr>
          <p:cNvPr id="5123" name="Picture 3" descr="C:\Users\Гость\Desktop\мамины помощники\169___11\IMG_02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956726"/>
            <a:ext cx="4320480" cy="5760640"/>
          </a:xfrm>
          <a:prstGeom prst="rect">
            <a:avLst/>
          </a:prstGeom>
          <a:noFill/>
        </p:spPr>
      </p:pic>
      <p:pic>
        <p:nvPicPr>
          <p:cNvPr id="6" name="Picture 5" descr="C:\Users\Гость\Desktop\мамины помощники\169___11\IMG_028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45024"/>
            <a:ext cx="4032448" cy="30243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106760"/>
          </a:xfrm>
        </p:spPr>
        <p:txBody>
          <a:bodyPr>
            <a:noAutofit/>
          </a:bodyPr>
          <a:lstStyle/>
          <a:p>
            <a:r>
              <a:rPr lang="ru-RU" sz="2400" dirty="0" smtClean="0"/>
              <a:t>концерт, Посвященный «Дню </a:t>
            </a:r>
            <a:r>
              <a:rPr lang="ru-RU" sz="2400" dirty="0" smtClean="0"/>
              <a:t>матери</a:t>
            </a:r>
            <a:r>
              <a:rPr lang="ru-RU" sz="2400" dirty="0" smtClean="0"/>
              <a:t>», подарок для любимой мамы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4098" name="Picture 2" descr="C:\Users\Гость\Desktop\мамины помощники\169___11\IMG_02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980728"/>
            <a:ext cx="2808312" cy="3744416"/>
          </a:xfrm>
          <a:prstGeom prst="rect">
            <a:avLst/>
          </a:prstGeom>
          <a:noFill/>
        </p:spPr>
      </p:pic>
      <p:pic>
        <p:nvPicPr>
          <p:cNvPr id="4099" name="Picture 3" descr="C:\Users\Гость\Desktop\мамины помощники\169___11\IMG_02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764704"/>
            <a:ext cx="5424603" cy="4068452"/>
          </a:xfrm>
          <a:prstGeom prst="rect">
            <a:avLst/>
          </a:prstGeom>
          <a:noFill/>
        </p:spPr>
      </p:pic>
      <p:pic>
        <p:nvPicPr>
          <p:cNvPr id="4100" name="Picture 4" descr="C:\Users\Гость\Desktop\мамины помощники\169___11\IMG_02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4419600"/>
            <a:ext cx="3251200" cy="2438400"/>
          </a:xfrm>
          <a:prstGeom prst="rect">
            <a:avLst/>
          </a:prstGeom>
          <a:noFill/>
        </p:spPr>
      </p:pic>
      <p:pic>
        <p:nvPicPr>
          <p:cNvPr id="4101" name="Picture 5" descr="C:\Users\Гость\Desktop\мамины помощники\169___11\IMG_026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419600"/>
            <a:ext cx="32512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128</TotalTime>
  <Words>243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Проект "Маленькие помощники"</vt:lpstr>
      <vt:lpstr>Цели и задачи проекта.</vt:lpstr>
      <vt:lpstr>  Организация дидактических и сюжетно – ролевых игр«Как, я помогаю маме», «Мать и дитя», «Дом», «Семья», «День рождения мамы» </vt:lpstr>
      <vt:lpstr>Слайд 4</vt:lpstr>
      <vt:lpstr>Выставка рисунков «Портрет моей мамы», «Моя мама  модница»</vt:lpstr>
      <vt:lpstr>Пальчиковые игры «Много мам на белом свете», «Маму я свою люблю», «Аленка», «Помощники», «Гномики-прачки», физминутка «Дела для мамы», Игра «Что мы делали», «Мамочка любимая»</vt:lpstr>
      <vt:lpstr>Художественно-эстетическое развитие Рисование: «картина для мамы», «цветок для мамы»,аппликация: «праздничное платье для мамы»,оригами «модная шляпка»</vt:lpstr>
      <vt:lpstr>Папка передвижка «День матери», семейные проекты «Маму я свою люблю, я всегдав ей помогу» Газета «Мамины помощники»</vt:lpstr>
      <vt:lpstr>концерт, Посвященный «Дню матери», подарок для любимой мамы 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"Маленькие помощники"</dc:title>
  <dc:creator>Алевтина</dc:creator>
  <cp:lastModifiedBy>Гость</cp:lastModifiedBy>
  <cp:revision>15</cp:revision>
  <dcterms:created xsi:type="dcterms:W3CDTF">2019-11-25T14:11:59Z</dcterms:created>
  <dcterms:modified xsi:type="dcterms:W3CDTF">2019-11-26T06:43:13Z</dcterms:modified>
</cp:coreProperties>
</file>