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458200" cy="2088232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детского сада</a:t>
            </a:r>
            <a:b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познавательный проект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653136"/>
            <a:ext cx="4953000" cy="1752600"/>
          </a:xfrm>
        </p:spPr>
        <p:txBody>
          <a:bodyPr/>
          <a:lstStyle/>
          <a:p>
            <a:r>
              <a:rPr lang="ru-RU" dirty="0" smtClean="0"/>
              <a:t>Средняя группа №16</a:t>
            </a:r>
          </a:p>
          <a:p>
            <a:r>
              <a:rPr lang="ru-RU" dirty="0" smtClean="0"/>
              <a:t>Воспитатель: Шмакова А.А.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pifakit.ru/uploads/article_photo/image/109/large_5f6bb3a1-159f-4cdf-b6df-14b2bb5de1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361610" cy="5805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48680"/>
            <a:ext cx="4824536" cy="2664296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Цель:</a:t>
            </a:r>
            <a:r>
              <a:rPr lang="ru-RU" sz="2600" dirty="0" smtClean="0"/>
              <a:t> </a:t>
            </a:r>
            <a:r>
              <a:rPr lang="ru-RU" sz="2000" dirty="0" smtClean="0"/>
              <a:t>знакомство с разнообразием  растений на территории детского сада, их связью со средой обитания; формирование осознанно-правильного отношения к представителям растительного мира.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852936"/>
            <a:ext cx="5925344" cy="372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 Углублять знания детей о растениях и их разнообразии.</a:t>
            </a:r>
          </a:p>
          <a:p>
            <a:r>
              <a:rPr lang="ru-RU" dirty="0" smtClean="0"/>
              <a:t> 2. Учить сравнивать растения, делать выводы на основе сравнения.</a:t>
            </a:r>
          </a:p>
          <a:p>
            <a:r>
              <a:rPr lang="ru-RU" dirty="0" smtClean="0"/>
              <a:t>3. Упражнять в классификации растений, закреплять понятия: комнатные растения, деревья, кусты, цветы, травянистые растения.</a:t>
            </a:r>
          </a:p>
          <a:p>
            <a:r>
              <a:rPr lang="ru-RU" dirty="0" smtClean="0"/>
              <a:t>4. Формировать бережное отношение к растениям, развивать желание ухаживать за ними.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146" name="AutoShape 2" descr="https://as2.ftcdn.net/jpg/02/51/16/87/500_F_251168718_cHVsiVi7n6vYQdAUnL4hPhpluLQbU3I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as2.ftcdn.net/jpg/02/51/16/87/500_F_251168718_cHVsiVi7n6vYQdAUnL4hPhpluLQbU3I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сть\Desktop\166___10\IMG_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836712"/>
            <a:ext cx="3240360" cy="4320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848872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Реализация проекта</a:t>
            </a:r>
            <a:r>
              <a:rPr lang="ru-RU" dirty="0" smtClean="0"/>
              <a:t>      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6228184" cy="55172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</a:t>
            </a:r>
            <a:r>
              <a:rPr lang="ru-RU" sz="2000" b="1" u="sng" dirty="0" smtClean="0"/>
              <a:t>Просмотр презентации с фронтальным обсуждением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u="sng" dirty="0" smtClean="0"/>
              <a:t>«Растения», «Почему их так назвали»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Цель:</a:t>
            </a:r>
            <a:r>
              <a:rPr lang="ru-RU" sz="2000" dirty="0" smtClean="0"/>
              <a:t> обогащать представления детей о растениях и их разнообразии</a:t>
            </a:r>
          </a:p>
          <a:p>
            <a:r>
              <a:rPr lang="ru-RU" sz="2000" b="1" u="sng" dirty="0" smtClean="0"/>
              <a:t>Эвристическая беседа «Путешествие в царство комнатных растений»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r>
              <a:rPr lang="ru-RU" sz="2000" i="1" dirty="0" smtClean="0"/>
              <a:t>Цели и </a:t>
            </a:r>
            <a:r>
              <a:rPr lang="ru-RU" sz="2000" i="1" dirty="0" err="1" smtClean="0"/>
              <a:t>задачи:</a:t>
            </a:r>
            <a:r>
              <a:rPr lang="ru-RU" sz="2000" dirty="0" err="1" smtClean="0"/>
              <a:t>закрепить</a:t>
            </a:r>
            <a:r>
              <a:rPr lang="ru-RU" sz="2000" dirty="0" smtClean="0"/>
              <a:t> знания названий комнатных растений; продолжать обучать детей описывать растения, отмечая различие и сходство между ними, характерные признаки; развивать речь, мышление; поддерживать интерес к комнатным растениям, желание наблюдать и ухаживать за ними.</a:t>
            </a:r>
          </a:p>
          <a:p>
            <a:r>
              <a:rPr lang="ru-RU" sz="2000" dirty="0" smtClean="0"/>
              <a:t>   </a:t>
            </a:r>
            <a:r>
              <a:rPr lang="ru-RU" sz="2000" b="1" u="sng" dirty="0" smtClean="0"/>
              <a:t>Индивидуальная работа в </a:t>
            </a:r>
            <a:r>
              <a:rPr lang="ru-RU" sz="2000" b="1" u="sng" dirty="0" err="1" smtClean="0"/>
              <a:t>уголоке</a:t>
            </a:r>
            <a:r>
              <a:rPr lang="ru-RU" sz="2000" b="1" u="sng" dirty="0" smtClean="0"/>
              <a:t> природы. Уход за растениями.</a:t>
            </a:r>
            <a:endParaRPr lang="ru-RU" sz="2000" dirty="0" smtClean="0"/>
          </a:p>
          <a:p>
            <a:r>
              <a:rPr lang="ru-RU" sz="2000" i="1" dirty="0" smtClean="0"/>
              <a:t>Цели и задачи:</a:t>
            </a:r>
            <a:r>
              <a:rPr lang="ru-RU" sz="2000" dirty="0" smtClean="0"/>
              <a:t> Обобщить представления детей об уходе за комнатными растениями; закрепить знания об основных потребностях комнатных растений, обобщить знания о способах ухода за растениями (полив, удаление пыли, рыхление); воспитывать любовь к растениям, желание ухаживать за ними, умение общаться с природой как живым организмом.</a:t>
            </a:r>
          </a:p>
          <a:p>
            <a:pPr>
              <a:buNone/>
            </a:pPr>
            <a:r>
              <a:rPr lang="ru-RU" sz="2000" b="1" dirty="0" smtClean="0"/>
              <a:t>Результат</a:t>
            </a:r>
            <a:r>
              <a:rPr lang="ru-RU" sz="2000" dirty="0" smtClean="0"/>
              <a:t>: оформление «Паспорта комнатных растений» группы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6552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беседа «Огород на участке. Вершки и корешки»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i="1" dirty="0" smtClean="0"/>
              <a:t>Цели: </a:t>
            </a:r>
            <a:r>
              <a:rPr lang="ru-RU" dirty="0" smtClean="0"/>
              <a:t> Расширить и уточнить представления детей об овощах, как классе растений и их разнообразии; расширять словарный запас.</a:t>
            </a:r>
          </a:p>
          <a:p>
            <a:r>
              <a:rPr lang="ru-RU" dirty="0" smtClean="0"/>
              <a:t>Учить сравнивать растения, делать выводы на основе сравнения.</a:t>
            </a:r>
            <a:r>
              <a:rPr lang="ru-RU" b="1" u="sng" dirty="0" smtClean="0"/>
              <a:t> Художественное творчество – аппликация «Капуста», оригами «Морковка</a:t>
            </a:r>
            <a:r>
              <a:rPr lang="ru-RU" b="1" u="sng" dirty="0" smtClean="0"/>
              <a:t>», аппликация с элементами оригами «Рябина»</a:t>
            </a:r>
            <a:endParaRPr lang="ru-RU" dirty="0" smtClean="0"/>
          </a:p>
          <a:p>
            <a:r>
              <a:rPr lang="ru-RU" i="1" dirty="0" smtClean="0"/>
              <a:t>Цели </a:t>
            </a:r>
            <a:r>
              <a:rPr lang="ru-RU" dirty="0" smtClean="0"/>
              <a:t>:Формировать экологическое восприятие детей средствами художественного творчества. Продолжать развивать представления детей о растениях. Закреплять умения пользоваться ножницами, клеем, цветной бумагой.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Гость\Desktop\166___10\IMG_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3384377" cy="2538283"/>
          </a:xfrm>
          <a:prstGeom prst="rect">
            <a:avLst/>
          </a:prstGeom>
          <a:noFill/>
        </p:spPr>
      </p:pic>
      <p:pic>
        <p:nvPicPr>
          <p:cNvPr id="2051" name="Picture 3" descr="C:\Users\Гость\Desktop\166___10\IMG_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3443222" cy="2582416"/>
          </a:xfrm>
          <a:prstGeom prst="rect">
            <a:avLst/>
          </a:prstGeom>
          <a:noFill/>
        </p:spPr>
      </p:pic>
      <p:pic>
        <p:nvPicPr>
          <p:cNvPr id="2" name="Picture 2" descr="C:\Users\Гость\Desktop\166___10\IMG_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0688"/>
            <a:ext cx="24384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9"/>
            <a:ext cx="46085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беседа «Деревья, кусты, трава и цветы»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i="1" dirty="0" smtClean="0"/>
              <a:t>Цели: </a:t>
            </a:r>
            <a:r>
              <a:rPr lang="ru-RU" dirty="0" smtClean="0"/>
              <a:t> Расширить и уточнить представления детей о растениях, их разнообразии; расширять словарный запас.</a:t>
            </a:r>
          </a:p>
          <a:p>
            <a:r>
              <a:rPr lang="ru-RU" dirty="0" smtClean="0"/>
              <a:t>Учить сравнивать растения, делать выводы на основе сравнения.</a:t>
            </a:r>
          </a:p>
          <a:p>
            <a:r>
              <a:rPr lang="ru-RU" b="1" u="sng" dirty="0" smtClean="0"/>
              <a:t> </a:t>
            </a:r>
            <a:r>
              <a:rPr lang="ru-RU" b="1" dirty="0" smtClean="0"/>
              <a:t>Д/и « К названному растению беги»</a:t>
            </a:r>
          </a:p>
          <a:p>
            <a:r>
              <a:rPr lang="ru-RU" b="1" dirty="0" smtClean="0"/>
              <a:t>Д/и « Узнай растение по описанию»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Опыты и </a:t>
            </a:r>
            <a:r>
              <a:rPr lang="ru-RU" b="1" dirty="0" err="1" smtClean="0"/>
              <a:t>исследовательно-поисковая</a:t>
            </a:r>
            <a:r>
              <a:rPr lang="ru-RU" b="1" dirty="0" smtClean="0"/>
              <a:t> деятельность: на территории детского сада ищем полезные растения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Цель: упражнять в умении распознавать растение по его частям, по строению, по запаху. Воспитывать любовь к природе и бережное к ней отношение.</a:t>
            </a:r>
            <a:endParaRPr lang="ru-RU" b="1" dirty="0" smtClean="0"/>
          </a:p>
          <a:p>
            <a:endParaRPr lang="ru-RU" b="1" u="sng" dirty="0" smtClean="0"/>
          </a:p>
          <a:p>
            <a:endParaRPr lang="ru-RU" dirty="0"/>
          </a:p>
        </p:txBody>
      </p:sp>
      <p:pic>
        <p:nvPicPr>
          <p:cNvPr id="17410" name="Picture 2" descr="C:\Users\Гость\Desktop\166___10\IMG_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2160240" cy="2880320"/>
          </a:xfrm>
          <a:prstGeom prst="rect">
            <a:avLst/>
          </a:prstGeom>
          <a:noFill/>
        </p:spPr>
      </p:pic>
      <p:pic>
        <p:nvPicPr>
          <p:cNvPr id="17411" name="Picture 3" descr="C:\Users\Гость\Desktop\166___10\IMG_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92696"/>
            <a:ext cx="2502278" cy="3336371"/>
          </a:xfrm>
          <a:prstGeom prst="rect">
            <a:avLst/>
          </a:prstGeom>
          <a:noFill/>
        </p:spPr>
      </p:pic>
      <p:pic>
        <p:nvPicPr>
          <p:cNvPr id="17412" name="Picture 4" descr="C:\Users\Гость\Desktop\166___10\IMG_0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3731253" cy="2798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7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Чтение художественной литературы</a:t>
            </a:r>
            <a:r>
              <a:rPr lang="ru-RU" dirty="0" smtClean="0"/>
              <a:t>: Ю. Дмитриева «Кто в лесу живет и что в лесу растет </a:t>
            </a:r>
          </a:p>
          <a:p>
            <a:r>
              <a:rPr lang="ru-RU" b="1" dirty="0" smtClean="0"/>
              <a:t>Рассматривание альбомов </a:t>
            </a:r>
            <a:r>
              <a:rPr lang="ru-RU" b="1" dirty="0" smtClean="0"/>
              <a:t>и иллюстраций </a:t>
            </a:r>
            <a:r>
              <a:rPr lang="ru-RU" b="1" dirty="0" smtClean="0"/>
              <a:t>с растениями </a:t>
            </a:r>
            <a:r>
              <a:rPr lang="ru-RU" dirty="0" smtClean="0"/>
              <a:t>«Интересные факты об овощах», «Из жизни растений»</a:t>
            </a:r>
          </a:p>
          <a:p>
            <a:r>
              <a:rPr lang="ru-RU" b="1" dirty="0" smtClean="0"/>
              <a:t>Аппликация из природного материала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75C7A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Рассматривание картинок и иллюстраций с лекарственными растениями.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Гость\Desktop\166___10\IMG_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172" y="2276872"/>
            <a:ext cx="2862318" cy="3816424"/>
          </a:xfrm>
          <a:prstGeom prst="rect">
            <a:avLst/>
          </a:prstGeom>
          <a:noFill/>
        </p:spPr>
      </p:pic>
      <p:pic>
        <p:nvPicPr>
          <p:cNvPr id="1027" name="Picture 3" descr="C:\Users\Гость\Desktop\166___10\IMG_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76872"/>
            <a:ext cx="2862318" cy="3816424"/>
          </a:xfrm>
          <a:prstGeom prst="rect">
            <a:avLst/>
          </a:prstGeom>
          <a:noFill/>
        </p:spPr>
      </p:pic>
      <p:pic>
        <p:nvPicPr>
          <p:cNvPr id="1028" name="Picture 4" descr="C:\Users\Гость\Desktop\166___10\IMG_0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2880320" cy="3840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2.pngindir.com/20180820/ig/kisspng-portable-network-graphics-tree-branch-clip-art-dig-design-wilds-cat-trees-5b7b5266bf5088.4574813115348086787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280920" cy="59526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результат проекта: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00808"/>
            <a:ext cx="7859216" cy="48737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Расширились представления детей о </a:t>
            </a:r>
            <a:r>
              <a:rPr lang="ru-RU" dirty="0" smtClean="0"/>
              <a:t>растениях </a:t>
            </a:r>
            <a:r>
              <a:rPr lang="ru-RU" dirty="0" smtClean="0"/>
              <a:t>(дети имеют представления о строении, разнообразии, классификации);</a:t>
            </a:r>
          </a:p>
          <a:p>
            <a:r>
              <a:rPr lang="ru-RU" dirty="0" smtClean="0"/>
              <a:t>Развивающая среда группы пополнилась: литературой, фотографиями, иллюстрациями, стихотворениями, </a:t>
            </a:r>
            <a:r>
              <a:rPr lang="ru-RU" dirty="0" smtClean="0"/>
              <a:t>загадками;</a:t>
            </a:r>
            <a:endParaRPr lang="ru-RU" dirty="0" smtClean="0"/>
          </a:p>
          <a:p>
            <a:r>
              <a:rPr lang="ru-RU" dirty="0" smtClean="0"/>
              <a:t>У детей сформировалась любознательность, творческие способности, познавательная активность, коммуникативные навыки, желание ухаживать за </a:t>
            </a:r>
            <a:r>
              <a:rPr lang="ru-RU" dirty="0" smtClean="0"/>
              <a:t>растениями;</a:t>
            </a:r>
            <a:endParaRPr lang="ru-RU" dirty="0" smtClean="0"/>
          </a:p>
          <a:p>
            <a:r>
              <a:rPr lang="ru-RU" dirty="0" smtClean="0"/>
              <a:t>Дети понимают необходимость бережного и заботливого отношения к природе, основанного на ее нравственно-эстетическом и практическом значении для человека;</a:t>
            </a:r>
          </a:p>
          <a:p>
            <a:r>
              <a:rPr lang="ru-RU" dirty="0" smtClean="0"/>
              <a:t>Родители приняли активное участие в реализации проекта.</a:t>
            </a:r>
          </a:p>
          <a:p>
            <a:r>
              <a:rPr lang="ru-RU" dirty="0" smtClean="0"/>
              <a:t>Создание </a:t>
            </a:r>
            <a:r>
              <a:rPr lang="ru-RU" dirty="0" smtClean="0"/>
              <a:t>гербария, паспорта комнатных цветов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</TotalTime>
  <Words>346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Растения детского сада познавательный проект</vt:lpstr>
      <vt:lpstr>Цель: знакомство с разнообразием  растений на территории детского сада, их связью со средой обитания; формирование осознанно-правильного отношения к представителям растительного мира. </vt:lpstr>
      <vt:lpstr>Реализация проекта        </vt:lpstr>
      <vt:lpstr>Слайд 4</vt:lpstr>
      <vt:lpstr>Слайд 5</vt:lpstr>
      <vt:lpstr>Слайд 6</vt:lpstr>
      <vt:lpstr>результат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детского сада</dc:title>
  <dc:creator>Алевтина</dc:creator>
  <cp:lastModifiedBy>Гость</cp:lastModifiedBy>
  <cp:revision>9</cp:revision>
  <dcterms:created xsi:type="dcterms:W3CDTF">2019-10-23T14:22:11Z</dcterms:created>
  <dcterms:modified xsi:type="dcterms:W3CDTF">2019-10-23T16:34:55Z</dcterms:modified>
</cp:coreProperties>
</file>