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57" r:id="rId5"/>
    <p:sldId id="262" r:id="rId6"/>
    <p:sldId id="263" r:id="rId7"/>
    <p:sldId id="258" r:id="rId8"/>
    <p:sldId id="259" r:id="rId9"/>
    <p:sldId id="260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F18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5EB6-91C2-4A2F-9BBB-B47379ACA13A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7F-1D8F-4EFB-BEC8-445C28B2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5EB6-91C2-4A2F-9BBB-B47379ACA13A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7F-1D8F-4EFB-BEC8-445C28B2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5EB6-91C2-4A2F-9BBB-B47379ACA13A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7F-1D8F-4EFB-BEC8-445C28B2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5EB6-91C2-4A2F-9BBB-B47379ACA13A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7F-1D8F-4EFB-BEC8-445C28B2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5EB6-91C2-4A2F-9BBB-B47379ACA13A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7F-1D8F-4EFB-BEC8-445C28B2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5EB6-91C2-4A2F-9BBB-B47379ACA13A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7F-1D8F-4EFB-BEC8-445C28B2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5EB6-91C2-4A2F-9BBB-B47379ACA13A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7F-1D8F-4EFB-BEC8-445C28B2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5EB6-91C2-4A2F-9BBB-B47379ACA13A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7F-1D8F-4EFB-BEC8-445C28B2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5EB6-91C2-4A2F-9BBB-B47379ACA13A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7F-1D8F-4EFB-BEC8-445C28B2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5EB6-91C2-4A2F-9BBB-B47379ACA13A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7F-1D8F-4EFB-BEC8-445C28B2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5EB6-91C2-4A2F-9BBB-B47379ACA13A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3B7F-1D8F-4EFB-BEC8-445C28B2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D5EB6-91C2-4A2F-9BBB-B47379ACA13A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93B7F-1D8F-4EFB-BEC8-445C28B29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grp365.ru/reestr?id=g2KTPg" TargetMode="External"/><Relationship Id="rId13" Type="http://schemas.openxmlformats.org/officeDocument/2006/relationships/hyperlink" Target="https://egrp365.ru/reestr?id=g3cy44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egrp365.ru/reestr?id=g3Q8V8" TargetMode="External"/><Relationship Id="rId12" Type="http://schemas.openxmlformats.org/officeDocument/2006/relationships/hyperlink" Target="https://egrp365.ru/reestr?id=g0pvOZ" TargetMode="External"/><Relationship Id="rId17" Type="http://schemas.openxmlformats.org/officeDocument/2006/relationships/image" Target="../media/image15.jpeg"/><Relationship Id="rId2" Type="http://schemas.openxmlformats.org/officeDocument/2006/relationships/image" Target="../media/image5.jpeg"/><Relationship Id="rId16" Type="http://schemas.openxmlformats.org/officeDocument/2006/relationships/hyperlink" Target="https://egrp365.ru/reestr?id=g3kxs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grp365.ru/reestr?id=g3lyhd" TargetMode="External"/><Relationship Id="rId11" Type="http://schemas.openxmlformats.org/officeDocument/2006/relationships/hyperlink" Target="https://egrp365.ru/reestr?id=g0Rdt9" TargetMode="External"/><Relationship Id="rId5" Type="http://schemas.openxmlformats.org/officeDocument/2006/relationships/hyperlink" Target="https://egrp365.ru/reestr?id=g2aa46" TargetMode="External"/><Relationship Id="rId15" Type="http://schemas.openxmlformats.org/officeDocument/2006/relationships/hyperlink" Target="https://egrp365.ru/reestr?id=g3eknE" TargetMode="External"/><Relationship Id="rId10" Type="http://schemas.openxmlformats.org/officeDocument/2006/relationships/hyperlink" Target="https://egrp365.ru/reestr?id=g23Qd0" TargetMode="External"/><Relationship Id="rId4" Type="http://schemas.openxmlformats.org/officeDocument/2006/relationships/hyperlink" Target="https://egrp365.ru/reestr?id=g1pqtT" TargetMode="External"/><Relationship Id="rId9" Type="http://schemas.openxmlformats.org/officeDocument/2006/relationships/hyperlink" Target="https://egrp365.ru/reestr?id=g4640q" TargetMode="External"/><Relationship Id="rId14" Type="http://schemas.openxmlformats.org/officeDocument/2006/relationships/hyperlink" Target="https://egrp365.ru/reestr?id=g2Gvt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96"/>
            <a:ext cx="9144000" cy="686669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71662" y="3886200"/>
            <a:ext cx="171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3/08 2020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User\Desktop\Наташа\страница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Семьи-победители в конкурсе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«Дети не в тягость, а в радость»</a:t>
            </a:r>
            <a:endParaRPr lang="ru-RU" sz="3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7" name="Picture 5" descr="C:\Users\User\Desktop\Моя семья\Семья Кучебиных.JPG"/>
          <p:cNvPicPr>
            <a:picLocks noChangeAspect="1" noChangeArrowheads="1"/>
          </p:cNvPicPr>
          <p:nvPr/>
        </p:nvPicPr>
        <p:blipFill>
          <a:blip r:embed="rId3" cstate="print"/>
          <a:srcRect l="38229" b="64702"/>
          <a:stretch>
            <a:fillRect/>
          </a:stretch>
        </p:blipFill>
        <p:spPr bwMode="auto">
          <a:xfrm>
            <a:off x="5364088" y="980728"/>
            <a:ext cx="3519996" cy="237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342900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Семья </a:t>
            </a:r>
            <a:r>
              <a:rPr lang="ru-RU" sz="2000" b="1" dirty="0" err="1" smtClean="0"/>
              <a:t>Кучебиных</a:t>
            </a:r>
            <a:endParaRPr lang="ru-RU" sz="2000" b="1" dirty="0"/>
          </a:p>
        </p:txBody>
      </p:sp>
      <p:pic>
        <p:nvPicPr>
          <p:cNvPr id="23558" name="Picture 6" descr="C:\Users\User\Desktop\Моя семья\Семья Марковой Таисии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44548" b="58634"/>
          <a:stretch>
            <a:fillRect/>
          </a:stretch>
        </p:blipFill>
        <p:spPr bwMode="auto">
          <a:xfrm>
            <a:off x="323528" y="1124744"/>
            <a:ext cx="3715935" cy="27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259632" y="3861048"/>
            <a:ext cx="2121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Семья Марковых</a:t>
            </a:r>
            <a:endParaRPr lang="ru-RU" sz="2000" b="1" dirty="0"/>
          </a:p>
        </p:txBody>
      </p:sp>
      <p:pic>
        <p:nvPicPr>
          <p:cNvPr id="23559" name="Picture 7" descr="C:\Users\User\Desktop\Моя семья\Семья Бызовых.jpg"/>
          <p:cNvPicPr>
            <a:picLocks noChangeAspect="1" noChangeArrowheads="1"/>
          </p:cNvPicPr>
          <p:nvPr/>
        </p:nvPicPr>
        <p:blipFill>
          <a:blip r:embed="rId5" cstate="print"/>
          <a:srcRect l="2848" t="29044" r="65498" b="23329"/>
          <a:stretch>
            <a:fillRect/>
          </a:stretch>
        </p:blipFill>
        <p:spPr bwMode="auto">
          <a:xfrm>
            <a:off x="3563888" y="3834000"/>
            <a:ext cx="2842560" cy="30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228184" y="5733256"/>
            <a:ext cx="2160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Семья </a:t>
            </a:r>
            <a:r>
              <a:rPr lang="ru-RU" sz="2000" b="1" dirty="0" err="1" smtClean="0"/>
              <a:t>Бызовых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39952" y="1772816"/>
            <a:ext cx="1152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1 место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User\Desktop\Наташа\страница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640"/>
            <a:ext cx="9144000" cy="7046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Семьи-победители в конкурсе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«Дети не в тягость, а в радость»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79" name="Picture 3" descr="C:\Users\User\Desktop\Моя семья\Семья Арапова Павла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1361" t="66800" r="24539"/>
          <a:stretch>
            <a:fillRect/>
          </a:stretch>
        </p:blipFill>
        <p:spPr bwMode="auto">
          <a:xfrm>
            <a:off x="1259632" y="4365104"/>
            <a:ext cx="3060370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2" name="Picture 6" descr="C:\Users\User\Desktop\Моя семья\Семья Александровых1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46063" t="6951" r="11413" b="52100"/>
          <a:stretch>
            <a:fillRect/>
          </a:stretch>
        </p:blipFill>
        <p:spPr bwMode="auto">
          <a:xfrm>
            <a:off x="467544" y="1340768"/>
            <a:ext cx="3439386" cy="24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3" name="Picture 7" descr="C:\Users\User\Desktop\Моя семья\Семья Тыртый-оол.jpg"/>
          <p:cNvPicPr>
            <a:picLocks noChangeAspect="1" noChangeArrowheads="1"/>
          </p:cNvPicPr>
          <p:nvPr/>
        </p:nvPicPr>
        <p:blipFill>
          <a:blip r:embed="rId5" cstate="print"/>
          <a:srcRect t="35300" r="57683" b="20600"/>
          <a:stretch>
            <a:fillRect/>
          </a:stretch>
        </p:blipFill>
        <p:spPr bwMode="auto">
          <a:xfrm>
            <a:off x="5436096" y="1412776"/>
            <a:ext cx="2832662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187624" y="3933056"/>
            <a:ext cx="2713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Семья Александровых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5013176"/>
            <a:ext cx="2287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Семья </a:t>
            </a:r>
            <a:r>
              <a:rPr lang="ru-RU" sz="2000" b="1" dirty="0" err="1" smtClean="0"/>
              <a:t>Тыртый-оол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6237312"/>
            <a:ext cx="2210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Семья </a:t>
            </a:r>
            <a:r>
              <a:rPr lang="ru-RU" sz="2000" b="1" dirty="0" err="1" smtClean="0"/>
              <a:t>Араповых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95936" y="1988840"/>
            <a:ext cx="1555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2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место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Наташа\страница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Семьи-победители в конкурсе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«Дети не в тягость, а в радость»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3" name="Picture 3" descr="C:\Users\User\Desktop\Моя семья\Семья Мартыновых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l="26686" t="39500" r="25459" b="20600"/>
          <a:stretch>
            <a:fillRect/>
          </a:stretch>
        </p:blipFill>
        <p:spPr bwMode="auto">
          <a:xfrm>
            <a:off x="5724128" y="1340768"/>
            <a:ext cx="280831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C:\Users\User\Desktop\Моя семья\Семья Мякининых.jpg"/>
          <p:cNvPicPr>
            <a:picLocks noChangeAspect="1" noChangeArrowheads="1"/>
          </p:cNvPicPr>
          <p:nvPr/>
        </p:nvPicPr>
        <p:blipFill>
          <a:blip r:embed="rId4" cstate="print"/>
          <a:srcRect l="46248" t="62600"/>
          <a:stretch>
            <a:fillRect/>
          </a:stretch>
        </p:blipFill>
        <p:spPr bwMode="auto">
          <a:xfrm>
            <a:off x="467544" y="1412776"/>
            <a:ext cx="2761878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C8F1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5" name="Picture 5" descr="C:\Users\User\Desktop\Моя семья\Семья Мякининых.jpg"/>
          <p:cNvPicPr>
            <a:picLocks noChangeAspect="1" noChangeArrowheads="1"/>
          </p:cNvPicPr>
          <p:nvPr/>
        </p:nvPicPr>
        <p:blipFill>
          <a:blip r:embed="rId4" cstate="print"/>
          <a:srcRect l="57007" t="3150" r="9358" b="66800"/>
          <a:stretch>
            <a:fillRect/>
          </a:stretch>
        </p:blipFill>
        <p:spPr bwMode="auto">
          <a:xfrm>
            <a:off x="2627784" y="1988840"/>
            <a:ext cx="1728192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C8F1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75656" y="4005064"/>
            <a:ext cx="2289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Семья Мякининых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407707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Семья Мартыновых</a:t>
            </a:r>
            <a:endParaRPr lang="ru-RU" sz="2000" b="1" dirty="0"/>
          </a:p>
        </p:txBody>
      </p:sp>
      <p:pic>
        <p:nvPicPr>
          <p:cNvPr id="25606" name="Picture 6" descr="C:\Users\User\Desktop\Моя семья\Семья Мериновых.jpg"/>
          <p:cNvPicPr>
            <a:picLocks noChangeAspect="1" noChangeArrowheads="1"/>
          </p:cNvPicPr>
          <p:nvPr/>
        </p:nvPicPr>
        <p:blipFill>
          <a:blip r:embed="rId5" cstate="print"/>
          <a:srcRect l="33200" t="57350"/>
          <a:stretch>
            <a:fillRect/>
          </a:stretch>
        </p:blipFill>
        <p:spPr bwMode="auto">
          <a:xfrm>
            <a:off x="2267744" y="4590000"/>
            <a:ext cx="3552208" cy="22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940152" y="6021288"/>
            <a:ext cx="2284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Семья </a:t>
            </a:r>
            <a:r>
              <a:rPr lang="ru-RU" sz="2000" b="1" dirty="0" err="1" smtClean="0"/>
              <a:t>Мериновых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1196752"/>
            <a:ext cx="839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3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место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аташа\страниц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5841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Информация </a:t>
            </a:r>
            <a:r>
              <a:rPr lang="ru-RU" sz="2800" dirty="0"/>
              <a:t>для родителей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С чего начинается Родина…»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sz="2400" b="1" i="1" dirty="0" smtClean="0"/>
              <a:t>Что </a:t>
            </a:r>
            <a:r>
              <a:rPr lang="ru-RU" sz="2400" b="1" i="1" dirty="0"/>
              <a:t>мы Родиной </a:t>
            </a:r>
            <a:r>
              <a:rPr lang="ru-RU" sz="2400" b="1" i="1" dirty="0" smtClean="0"/>
              <a:t>зовём?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Дом</a:t>
            </a:r>
            <a:r>
              <a:rPr lang="ru-RU" sz="2400" b="1" i="1" dirty="0"/>
              <a:t>, где мы с тобой растём</a:t>
            </a:r>
            <a:r>
              <a:rPr lang="ru-RU" sz="2400" b="1" i="1" dirty="0" smtClean="0"/>
              <a:t>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>
              <a:buNone/>
            </a:pPr>
            <a:r>
              <a:rPr lang="ru-RU" sz="2400" b="1" i="1" dirty="0" smtClean="0"/>
              <a:t>И </a:t>
            </a:r>
            <a:r>
              <a:rPr lang="ru-RU" sz="2400" b="1" i="1" dirty="0"/>
              <a:t>берёзки у </a:t>
            </a:r>
            <a:r>
              <a:rPr lang="ru-RU" sz="2400" b="1" i="1" dirty="0" smtClean="0"/>
              <a:t>дороги, по </a:t>
            </a:r>
            <a:r>
              <a:rPr lang="ru-RU" sz="2400" b="1" i="1" dirty="0"/>
              <a:t>которой мы идём.</a:t>
            </a:r>
          </a:p>
          <a:p>
            <a:pPr>
              <a:buNone/>
            </a:pPr>
            <a:r>
              <a:rPr lang="ru-RU" sz="2400" b="1" i="1" dirty="0"/>
              <a:t>Что мы Родиной </a:t>
            </a:r>
            <a:r>
              <a:rPr lang="ru-RU" sz="2400" b="1" i="1" dirty="0" smtClean="0"/>
              <a:t>зовём? Солнце </a:t>
            </a:r>
            <a:r>
              <a:rPr lang="ru-RU" sz="2400" b="1" i="1" dirty="0"/>
              <a:t>в небе </a:t>
            </a:r>
            <a:r>
              <a:rPr lang="ru-RU" sz="2400" b="1" i="1" dirty="0" err="1"/>
              <a:t>голубом</a:t>
            </a:r>
            <a:r>
              <a:rPr lang="ru-RU" sz="2400" b="1" i="1" dirty="0"/>
              <a:t>.</a:t>
            </a:r>
          </a:p>
          <a:p>
            <a:pPr>
              <a:buNone/>
            </a:pPr>
            <a:r>
              <a:rPr lang="ru-RU" sz="2400" b="1" i="1" dirty="0"/>
              <a:t>И душистый, </a:t>
            </a:r>
            <a:r>
              <a:rPr lang="ru-RU" sz="2400" b="1" i="1" dirty="0" smtClean="0"/>
              <a:t>золотистый хлеб </a:t>
            </a:r>
            <a:r>
              <a:rPr lang="ru-RU" sz="2400" b="1" i="1" dirty="0"/>
              <a:t>за праздничным столом.</a:t>
            </a:r>
          </a:p>
          <a:p>
            <a:pPr>
              <a:buNone/>
            </a:pPr>
            <a:r>
              <a:rPr lang="ru-RU" sz="2400" b="1" i="1" dirty="0"/>
              <a:t>Что мы Родиной </a:t>
            </a:r>
            <a:r>
              <a:rPr lang="ru-RU" sz="2400" b="1" i="1" dirty="0" smtClean="0"/>
              <a:t>зовём? Край</a:t>
            </a:r>
            <a:r>
              <a:rPr lang="ru-RU" sz="2400" b="1" i="1" dirty="0"/>
              <a:t>, где мы с тобой живём</a:t>
            </a:r>
            <a:r>
              <a:rPr lang="ru-RU" sz="2400" b="1" i="1" dirty="0" smtClean="0"/>
              <a:t>.</a:t>
            </a:r>
            <a:endParaRPr lang="ru-RU" sz="2400" b="1" dirty="0" smtClean="0"/>
          </a:p>
          <a:p>
            <a:pPr>
              <a:buNone/>
            </a:pPr>
            <a:endParaRPr lang="ru-RU" sz="2600" b="1" dirty="0" smtClean="0"/>
          </a:p>
          <a:p>
            <a:pPr>
              <a:buNone/>
            </a:pPr>
            <a:endParaRPr lang="ru-RU" sz="2600" b="1" dirty="0" smtClean="0"/>
          </a:p>
          <a:p>
            <a:pPr>
              <a:buNone/>
            </a:pPr>
            <a:endParaRPr lang="ru-RU" sz="2600" b="1" dirty="0" smtClean="0"/>
          </a:p>
          <a:p>
            <a:pPr>
              <a:buNone/>
            </a:pPr>
            <a:endParaRPr lang="ru-RU" sz="2600" b="1" dirty="0" smtClean="0"/>
          </a:p>
          <a:p>
            <a:pPr>
              <a:buNone/>
            </a:pPr>
            <a:endParaRPr lang="ru-RU" sz="2600" b="1" dirty="0" smtClean="0"/>
          </a:p>
          <a:p>
            <a:pPr>
              <a:buNone/>
            </a:pPr>
            <a:endParaRPr lang="ru-RU" sz="2600" b="1" dirty="0" smtClean="0"/>
          </a:p>
          <a:p>
            <a:pPr>
              <a:buNone/>
            </a:pPr>
            <a:endParaRPr lang="ru-RU" sz="2600" b="1" dirty="0" smtClean="0"/>
          </a:p>
          <a:p>
            <a:pPr>
              <a:buNone/>
            </a:pPr>
            <a:endParaRPr lang="ru-RU" sz="2600" b="1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аташа\страниц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879" cy="704664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Какие </a:t>
            </a:r>
            <a:r>
              <a:rPr lang="ru-RU" sz="2800" b="1" dirty="0">
                <a:solidFill>
                  <a:srgbClr val="C00000"/>
                </a:solidFill>
              </a:rPr>
              <a:t>сведения и понятия о родном городе способны усвоить </a:t>
            </a:r>
            <a:r>
              <a:rPr lang="ru-RU" sz="2800" b="1" dirty="0" smtClean="0">
                <a:solidFill>
                  <a:srgbClr val="C00000"/>
                </a:solidFill>
              </a:rPr>
              <a:t>дети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-15590240" y="-161807"/>
            <a:ext cx="1418557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204864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Четырехлетний </a:t>
            </a:r>
            <a:r>
              <a:rPr lang="ru-RU" dirty="0"/>
              <a:t>ребенок должен знать название своей улицы и той, на которой находится детский сад.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14096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Внимание детей постарше нужно привлечь к объектам, которые расположены на ближайших улицах: школа, кинотеатр, почта, аптека и т.д., рассказать об их назначении, подчеркнуть, что все это создано для удобства людей.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4149080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Диапазон объектов, с которыми знакомят  дошкольников   расширяется — это район и город в целом, его достопримечательности, исторические места и памятники.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869160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Старший дошкольник должен знать название своего города, своей улицы, прилегающих к ней улиц, а также в честь кого они названы. Объясните детям, что у каждого человека есть родной дом и город, где он родился и живет. Для этого необходимы экскурсии по городу, на природу, наблюдения за трудом взрослых, где каждый ребенок начинает осознавать, что труд объединяет людей, требует от них слаженности, взаимопомощи, знания своего дела.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34076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Детство</a:t>
            </a:r>
            <a:r>
              <a:rPr lang="ru-RU" dirty="0" smtClean="0"/>
              <a:t> – это каждодневное открытие мира. Нужно, чтобы это открытие стало, прежде всего, познанием человека и отечества, чтобы в детский ум и сердце входила красота настоящего человека, величие и ни с чем несравнимая красота Родины.</a:t>
            </a: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аташа\страница5.jp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196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игра </a:t>
            </a:r>
            <a:r>
              <a:rPr lang="ru-RU" sz="3600" b="1" dirty="0">
                <a:solidFill>
                  <a:srgbClr val="C00000"/>
                </a:solidFill>
              </a:rPr>
              <a:t>–викторина «Моя малая Родина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1 задание «Я начну, а ты продолжи»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50547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7400" dirty="0" smtClean="0"/>
          </a:p>
          <a:p>
            <a:pPr>
              <a:buNone/>
            </a:pPr>
            <a:endParaRPr lang="ru-RU" sz="11200" dirty="0" smtClean="0"/>
          </a:p>
          <a:p>
            <a:pPr>
              <a:buNone/>
            </a:pPr>
            <a:r>
              <a:rPr lang="ru-RU" sz="11200" dirty="0" smtClean="0"/>
              <a:t>                   </a:t>
            </a:r>
            <a:r>
              <a:rPr lang="ru-RU" sz="11200" b="1" dirty="0" smtClean="0"/>
              <a:t>1. </a:t>
            </a:r>
            <a:r>
              <a:rPr lang="ru-RU" sz="11200" dirty="0" smtClean="0"/>
              <a:t>Наша планета? </a:t>
            </a:r>
            <a:r>
              <a:rPr lang="ru-RU" sz="8000" i="1" dirty="0" smtClean="0"/>
              <a:t>(Земля).</a:t>
            </a:r>
          </a:p>
          <a:p>
            <a:pPr>
              <a:buNone/>
            </a:pPr>
            <a:r>
              <a:rPr lang="ru-RU" sz="11200" dirty="0" smtClean="0"/>
              <a:t>                 </a:t>
            </a:r>
            <a:r>
              <a:rPr lang="ru-RU" sz="11200" b="1" dirty="0" smtClean="0"/>
              <a:t> 2</a:t>
            </a:r>
            <a:r>
              <a:rPr lang="ru-RU" sz="11200" dirty="0" smtClean="0"/>
              <a:t>. Наша страна? </a:t>
            </a:r>
            <a:r>
              <a:rPr lang="ru-RU" sz="8000" i="1" dirty="0" smtClean="0"/>
              <a:t>(Россия).</a:t>
            </a:r>
          </a:p>
          <a:p>
            <a:pPr>
              <a:buNone/>
            </a:pPr>
            <a:r>
              <a:rPr lang="ru-RU" sz="11200" b="1" dirty="0" smtClean="0"/>
              <a:t>                  3. </a:t>
            </a:r>
            <a:r>
              <a:rPr lang="ru-RU" sz="11200" dirty="0" smtClean="0"/>
              <a:t>Столица нашей страны? </a:t>
            </a:r>
            <a:r>
              <a:rPr lang="ru-RU" sz="8000" i="1" dirty="0" smtClean="0"/>
              <a:t>(Москва).</a:t>
            </a:r>
          </a:p>
          <a:p>
            <a:pPr>
              <a:buNone/>
            </a:pPr>
            <a:r>
              <a:rPr lang="ru-RU" sz="11200" dirty="0" smtClean="0"/>
              <a:t>               </a:t>
            </a:r>
            <a:r>
              <a:rPr lang="ru-RU" sz="11200" b="1" dirty="0" smtClean="0"/>
              <a:t>4. </a:t>
            </a:r>
            <a:r>
              <a:rPr lang="ru-RU" sz="11200" dirty="0"/>
              <a:t>П</a:t>
            </a:r>
            <a:r>
              <a:rPr lang="ru-RU" sz="11200" dirty="0" smtClean="0"/>
              <a:t>резидент нашей страны? </a:t>
            </a:r>
            <a:r>
              <a:rPr lang="ru-RU" sz="8000" i="1" dirty="0" smtClean="0"/>
              <a:t>(В.В.Путин).</a:t>
            </a:r>
            <a:r>
              <a:rPr lang="ru-RU" sz="11200" dirty="0" smtClean="0"/>
              <a:t>      </a:t>
            </a:r>
          </a:p>
          <a:p>
            <a:pPr>
              <a:buNone/>
            </a:pPr>
            <a:r>
              <a:rPr lang="ru-RU" sz="11200" dirty="0" smtClean="0"/>
              <a:t>           </a:t>
            </a:r>
            <a:r>
              <a:rPr lang="ru-RU" sz="11200" b="1" dirty="0" smtClean="0"/>
              <a:t> 5. </a:t>
            </a:r>
            <a:r>
              <a:rPr lang="ru-RU" sz="11200" dirty="0" smtClean="0"/>
              <a:t>Наш край называется? </a:t>
            </a:r>
            <a:r>
              <a:rPr lang="ru-RU" sz="8000" i="1" dirty="0" smtClean="0"/>
              <a:t>(Уральским)</a:t>
            </a:r>
          </a:p>
          <a:p>
            <a:pPr>
              <a:buNone/>
            </a:pPr>
            <a:r>
              <a:rPr lang="ru-RU" sz="11200" b="1" dirty="0" smtClean="0"/>
              <a:t>6.</a:t>
            </a:r>
            <a:r>
              <a:rPr lang="ru-RU" sz="11200" dirty="0" smtClean="0"/>
              <a:t> Поселок в котором мы живем называется? </a:t>
            </a:r>
            <a:r>
              <a:rPr lang="ru-RU" sz="8000" i="1" dirty="0" smtClean="0"/>
              <a:t>(Цементный)</a:t>
            </a:r>
          </a:p>
          <a:p>
            <a:pPr>
              <a:buNone/>
            </a:pPr>
            <a:r>
              <a:rPr lang="ru-RU" sz="11200" b="1" dirty="0" smtClean="0"/>
              <a:t>7. </a:t>
            </a:r>
            <a:r>
              <a:rPr lang="ru-RU" sz="11200" dirty="0" smtClean="0"/>
              <a:t>Улица,  на которой находится наш детский сад? (</a:t>
            </a:r>
            <a:r>
              <a:rPr lang="ru-RU" sz="8000" i="1" dirty="0" smtClean="0"/>
              <a:t>Школьная).</a:t>
            </a:r>
          </a:p>
          <a:p>
            <a:pPr>
              <a:buNone/>
            </a:pPr>
            <a:r>
              <a:rPr lang="ru-RU" sz="11200" b="1" dirty="0" smtClean="0"/>
              <a:t>8. </a:t>
            </a:r>
            <a:r>
              <a:rPr lang="ru-RU" sz="11200" dirty="0" smtClean="0"/>
              <a:t>Рядом с посёлком расположен город? </a:t>
            </a:r>
            <a:r>
              <a:rPr lang="ru-RU" sz="8000" i="1" dirty="0" smtClean="0"/>
              <a:t>(Невьянск)</a:t>
            </a:r>
          </a:p>
          <a:p>
            <a:pPr>
              <a:buNone/>
            </a:pPr>
            <a:r>
              <a:rPr lang="ru-RU" sz="11200" dirty="0" smtClean="0"/>
              <a:t>     </a:t>
            </a:r>
          </a:p>
          <a:p>
            <a:pPr>
              <a:buNone/>
            </a:pPr>
            <a:endParaRPr lang="ru-RU" sz="7400" dirty="0" smtClean="0"/>
          </a:p>
          <a:p>
            <a:pPr>
              <a:buNone/>
            </a:pPr>
            <a:endParaRPr lang="ru-RU" sz="7400" dirty="0" smtClean="0"/>
          </a:p>
          <a:p>
            <a:pPr>
              <a:buNone/>
            </a:pPr>
            <a:endParaRPr lang="ru-RU" sz="7400" dirty="0" smtClean="0"/>
          </a:p>
          <a:p>
            <a:pPr>
              <a:buNone/>
            </a:pPr>
            <a:endParaRPr lang="ru-RU" sz="74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аташа\страница5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</a:t>
            </a:r>
            <a:br>
              <a:rPr lang="ru-RU" b="1" dirty="0" smtClean="0"/>
            </a:br>
            <a:r>
              <a:rPr lang="ru-RU" b="1" dirty="0" smtClean="0"/>
              <a:t>                 </a:t>
            </a:r>
            <a:br>
              <a:rPr lang="ru-RU" b="1" dirty="0" smtClean="0"/>
            </a:br>
            <a:r>
              <a:rPr lang="ru-RU" b="1" dirty="0" smtClean="0"/>
              <a:t>                 </a:t>
            </a:r>
            <a:br>
              <a:rPr lang="ru-RU" b="1" dirty="0" smtClean="0"/>
            </a:br>
            <a:r>
              <a:rPr lang="ru-RU" b="1" dirty="0" smtClean="0"/>
              <a:t>                  </a:t>
            </a:r>
            <a:r>
              <a:rPr lang="ru-RU" sz="3100" b="1" dirty="0" smtClean="0">
                <a:solidFill>
                  <a:srgbClr val="C00000"/>
                </a:solidFill>
              </a:rPr>
              <a:t>2 задание. «Заморочки из бочки».</a:t>
            </a:r>
            <a:r>
              <a:rPr lang="ru-RU" sz="3600" b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</a:t>
            </a:r>
            <a:r>
              <a:rPr lang="ru-RU" sz="2700" b="1" dirty="0" smtClean="0"/>
              <a:t>1</a:t>
            </a:r>
            <a:r>
              <a:rPr lang="ru-RU" sz="2700" dirty="0" smtClean="0"/>
              <a:t>.Какая улица нашего поселка самая длинная? </a:t>
            </a:r>
            <a:br>
              <a:rPr lang="ru-RU" sz="2700" dirty="0" smtClean="0"/>
            </a:br>
            <a:r>
              <a:rPr lang="ru-RU" sz="2200" i="1" dirty="0" smtClean="0"/>
              <a:t>                                                                                            (ул. Ленина).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           </a:t>
            </a:r>
            <a:r>
              <a:rPr lang="ru-RU" sz="2700" b="1" dirty="0" smtClean="0"/>
              <a:t>2</a:t>
            </a:r>
            <a:r>
              <a:rPr lang="ru-RU" sz="2700" dirty="0" smtClean="0"/>
              <a:t>.Какие достопримечательности находятся на            </a:t>
            </a:r>
            <a:br>
              <a:rPr lang="ru-RU" sz="2700" dirty="0" smtClean="0"/>
            </a:br>
            <a:r>
              <a:rPr lang="ru-RU" sz="2700" dirty="0" smtClean="0"/>
              <a:t>                               главной улице поселка?</a:t>
            </a:r>
            <a:br>
              <a:rPr lang="ru-RU" sz="2700" dirty="0" smtClean="0"/>
            </a:br>
            <a:r>
              <a:rPr lang="ru-RU" sz="2200" i="1" dirty="0" smtClean="0"/>
              <a:t>                     (, Администрация посёлка, площадь, торговый центр,    </a:t>
            </a:r>
            <a:br>
              <a:rPr lang="ru-RU" sz="2200" i="1" dirty="0" smtClean="0"/>
            </a:br>
            <a:r>
              <a:rPr lang="ru-RU" sz="2200" i="1" dirty="0" smtClean="0"/>
              <a:t>               вечный огонь и мемориал-памятник «Никто не забыт, ничто  не забыто», сквер, Дом Культуры)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</a:t>
            </a:r>
            <a:r>
              <a:rPr lang="ru-RU" sz="2700" b="1" dirty="0" smtClean="0"/>
              <a:t> 3. </a:t>
            </a:r>
            <a:r>
              <a:rPr lang="ru-RU" sz="2700" dirty="0" smtClean="0"/>
              <a:t>Какие предприятия есть в нашем поселке?  </a:t>
            </a:r>
            <a:br>
              <a:rPr lang="ru-RU" sz="2700" dirty="0" smtClean="0"/>
            </a:br>
            <a:r>
              <a:rPr lang="ru-RU" sz="2200" dirty="0" smtClean="0"/>
              <a:t>       </a:t>
            </a:r>
            <a:r>
              <a:rPr lang="ru-RU" sz="2200" i="1" dirty="0" smtClean="0"/>
              <a:t>(«Невьянский цементник», «</a:t>
            </a:r>
            <a:r>
              <a:rPr lang="ru-RU" sz="2200" i="1" dirty="0" smtClean="0"/>
              <a:t>Невьянское </a:t>
            </a:r>
            <a:r>
              <a:rPr lang="ru-RU" sz="2200" i="1" dirty="0" err="1" smtClean="0"/>
              <a:t>карьероуправление</a:t>
            </a:r>
            <a:r>
              <a:rPr lang="ru-RU" sz="2200" i="1" dirty="0" smtClean="0"/>
              <a:t>»,    </a:t>
            </a:r>
            <a:br>
              <a:rPr lang="ru-RU" sz="2200" i="1" dirty="0" smtClean="0"/>
            </a:br>
            <a:r>
              <a:rPr lang="ru-RU" sz="2200" i="1" dirty="0" smtClean="0"/>
              <a:t>                     </a:t>
            </a:r>
            <a:r>
              <a:rPr lang="ru-RU" sz="2200" i="1" dirty="0" smtClean="0"/>
              <a:t>хлебопекарня «Вкусные традиции», </a:t>
            </a:r>
            <a:r>
              <a:rPr lang="ru-RU" sz="2200" i="1" dirty="0" smtClean="0"/>
              <a:t>завод сухих смесей)</a:t>
            </a: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b="1" dirty="0" smtClean="0"/>
              <a:t>         4. </a:t>
            </a:r>
            <a:r>
              <a:rPr lang="ru-RU" sz="2700" dirty="0" smtClean="0"/>
              <a:t>Коренных жителей живущих на Цементном называют?     </a:t>
            </a:r>
            <a:br>
              <a:rPr lang="ru-RU" sz="2700" dirty="0" smtClean="0"/>
            </a:br>
            <a:r>
              <a:rPr lang="ru-RU" sz="2700" dirty="0" smtClean="0"/>
              <a:t>                                                                                           (</a:t>
            </a:r>
            <a:r>
              <a:rPr lang="ru-RU" sz="2200" i="1" dirty="0" err="1" smtClean="0"/>
              <a:t>цементовцами</a:t>
            </a:r>
            <a:r>
              <a:rPr lang="ru-RU" sz="2200" i="1" dirty="0" smtClean="0"/>
              <a:t>)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</a:t>
            </a:r>
            <a:r>
              <a:rPr lang="ru-RU" sz="2700" b="1" dirty="0" smtClean="0"/>
              <a:t>5</a:t>
            </a:r>
            <a:r>
              <a:rPr lang="ru-RU" sz="2700" dirty="0" smtClean="0"/>
              <a:t>.К</a:t>
            </a:r>
            <a:r>
              <a:rPr lang="ru-RU" sz="2700" i="1" dirty="0" smtClean="0"/>
              <a:t>огда традиционно празднуется День посёлка?</a:t>
            </a:r>
            <a:br>
              <a:rPr lang="ru-RU" sz="2700" i="1" dirty="0" smtClean="0"/>
            </a:br>
            <a:r>
              <a:rPr lang="ru-RU" sz="2700" i="1" dirty="0" smtClean="0"/>
              <a:t>                                                                                            </a:t>
            </a:r>
            <a:r>
              <a:rPr lang="ru-RU" sz="2200" i="1" dirty="0" smtClean="0"/>
              <a:t>(День строителя</a:t>
            </a:r>
            <a:r>
              <a:rPr lang="ru-RU" sz="2700" i="1" dirty="0" smtClean="0"/>
              <a:t>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аташа\страница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     3 задание. «Узнаёшь это место?».</a:t>
            </a:r>
            <a:r>
              <a:rPr lang="ru-RU" sz="2400" b="1" dirty="0" smtClean="0"/>
              <a:t> </a:t>
            </a:r>
            <a:endParaRPr lang="ru-RU" sz="2400" dirty="0"/>
          </a:p>
        </p:txBody>
      </p:sp>
      <p:pic>
        <p:nvPicPr>
          <p:cNvPr id="5123" name="Picture 3" descr="C:\Users\User\Desktop\Наташа\i (1).jpg"/>
          <p:cNvPicPr>
            <a:picLocks noChangeAspect="1" noChangeArrowheads="1"/>
          </p:cNvPicPr>
          <p:nvPr/>
        </p:nvPicPr>
        <p:blipFill>
          <a:blip r:embed="rId3" cstate="print"/>
          <a:srcRect t="20787" r="83665" b="24771"/>
          <a:stretch>
            <a:fillRect/>
          </a:stretch>
        </p:blipFill>
        <p:spPr bwMode="auto">
          <a:xfrm>
            <a:off x="7236296" y="3429000"/>
            <a:ext cx="1327696" cy="2952328"/>
          </a:xfrm>
          <a:prstGeom prst="rect">
            <a:avLst/>
          </a:prstGeom>
          <a:noFill/>
        </p:spPr>
      </p:pic>
      <p:pic>
        <p:nvPicPr>
          <p:cNvPr id="5124" name="Picture 4" descr="C:\Users\User\Desktop\Наташа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725144"/>
            <a:ext cx="2336800" cy="1752600"/>
          </a:xfrm>
          <a:prstGeom prst="rect">
            <a:avLst/>
          </a:prstGeom>
          <a:noFill/>
        </p:spPr>
      </p:pic>
      <p:pic>
        <p:nvPicPr>
          <p:cNvPr id="5125" name="Picture 5" descr="C:\Users\User\Desktop\Наташа\i (4).jpg"/>
          <p:cNvPicPr>
            <a:picLocks noChangeAspect="1" noChangeArrowheads="1"/>
          </p:cNvPicPr>
          <p:nvPr/>
        </p:nvPicPr>
        <p:blipFill>
          <a:blip r:embed="rId5" cstate="print"/>
          <a:srcRect t="16959" r="70475"/>
          <a:stretch>
            <a:fillRect/>
          </a:stretch>
        </p:blipFill>
        <p:spPr bwMode="auto">
          <a:xfrm>
            <a:off x="5508104" y="3429000"/>
            <a:ext cx="1467926" cy="2952000"/>
          </a:xfrm>
          <a:prstGeom prst="rect">
            <a:avLst/>
          </a:prstGeom>
          <a:noFill/>
        </p:spPr>
      </p:pic>
      <p:pic>
        <p:nvPicPr>
          <p:cNvPr id="5126" name="Picture 6" descr="C:\Users\User\Desktop\Наташа\i (5).jpg"/>
          <p:cNvPicPr>
            <a:picLocks noChangeAspect="1" noChangeArrowheads="1"/>
          </p:cNvPicPr>
          <p:nvPr/>
        </p:nvPicPr>
        <p:blipFill>
          <a:blip r:embed="rId6" cstate="print"/>
          <a:srcRect t="48899" r="68900" b="27972"/>
          <a:stretch>
            <a:fillRect/>
          </a:stretch>
        </p:blipFill>
        <p:spPr bwMode="auto">
          <a:xfrm>
            <a:off x="3275856" y="1052736"/>
            <a:ext cx="2843808" cy="1512168"/>
          </a:xfrm>
          <a:prstGeom prst="rect">
            <a:avLst/>
          </a:prstGeom>
          <a:noFill/>
        </p:spPr>
      </p:pic>
      <p:pic>
        <p:nvPicPr>
          <p:cNvPr id="5127" name="Picture 7" descr="C:\Users\User\Desktop\Наташа\i (6).jpg"/>
          <p:cNvPicPr>
            <a:picLocks noChangeAspect="1" noChangeArrowheads="1"/>
          </p:cNvPicPr>
          <p:nvPr/>
        </p:nvPicPr>
        <p:blipFill>
          <a:blip r:embed="rId7" cstate="print"/>
          <a:srcRect t="15476" r="72148" b="7509"/>
          <a:stretch>
            <a:fillRect/>
          </a:stretch>
        </p:blipFill>
        <p:spPr bwMode="auto">
          <a:xfrm>
            <a:off x="683567" y="3140968"/>
            <a:ext cx="1814749" cy="3348000"/>
          </a:xfrm>
          <a:prstGeom prst="rect">
            <a:avLst/>
          </a:prstGeom>
          <a:noFill/>
        </p:spPr>
      </p:pic>
      <p:pic>
        <p:nvPicPr>
          <p:cNvPr id="5128" name="Picture 8" descr="C:\Users\User\Desktop\Наташа\i (7).jpg"/>
          <p:cNvPicPr>
            <a:picLocks noChangeAspect="1" noChangeArrowheads="1"/>
          </p:cNvPicPr>
          <p:nvPr/>
        </p:nvPicPr>
        <p:blipFill>
          <a:blip r:embed="rId8" cstate="print"/>
          <a:srcRect l="33200" t="17451" r="8001" b="34250"/>
          <a:stretch>
            <a:fillRect/>
          </a:stretch>
        </p:blipFill>
        <p:spPr bwMode="auto">
          <a:xfrm>
            <a:off x="6876004" y="620688"/>
            <a:ext cx="2267996" cy="2484000"/>
          </a:xfrm>
          <a:prstGeom prst="rect">
            <a:avLst/>
          </a:prstGeom>
          <a:noFill/>
        </p:spPr>
      </p:pic>
      <p:pic>
        <p:nvPicPr>
          <p:cNvPr id="5129" name="Picture 9" descr="C:\Users\User\Desktop\Наташа\i (8).jpg"/>
          <p:cNvPicPr>
            <a:picLocks noChangeAspect="1" noChangeArrowheads="1"/>
          </p:cNvPicPr>
          <p:nvPr/>
        </p:nvPicPr>
        <p:blipFill>
          <a:blip r:embed="rId9" cstate="print"/>
          <a:srcRect l="42617"/>
          <a:stretch>
            <a:fillRect/>
          </a:stretch>
        </p:blipFill>
        <p:spPr bwMode="auto">
          <a:xfrm>
            <a:off x="3275856" y="2636912"/>
            <a:ext cx="1545664" cy="2016000"/>
          </a:xfrm>
          <a:prstGeom prst="rect">
            <a:avLst/>
          </a:prstGeom>
          <a:noFill/>
        </p:spPr>
      </p:pic>
      <p:pic>
        <p:nvPicPr>
          <p:cNvPr id="5130" name="Picture 10" descr="C:\Users\User\Desktop\Наташа\i (9).jpg"/>
          <p:cNvPicPr>
            <a:picLocks noChangeAspect="1" noChangeArrowheads="1"/>
          </p:cNvPicPr>
          <p:nvPr/>
        </p:nvPicPr>
        <p:blipFill>
          <a:blip r:embed="rId10" cstate="print"/>
          <a:srcRect l="76621" t="50793" b="2518"/>
          <a:stretch>
            <a:fillRect/>
          </a:stretch>
        </p:blipFill>
        <p:spPr bwMode="auto">
          <a:xfrm>
            <a:off x="611560" y="404664"/>
            <a:ext cx="174829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аташа\страница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             4 задание «Назови улицы нашего поселка».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</p:txBody>
      </p:sp>
      <p:pic>
        <p:nvPicPr>
          <p:cNvPr id="6147" name="Picture 3" descr="C:\Users\User\Desktop\Наташа\i.jpg"/>
          <p:cNvPicPr>
            <a:picLocks noChangeAspect="1" noChangeArrowheads="1"/>
          </p:cNvPicPr>
          <p:nvPr/>
        </p:nvPicPr>
        <p:blipFill>
          <a:blip r:embed="rId3" cstate="print"/>
          <a:srcRect b="14756"/>
          <a:stretch>
            <a:fillRect/>
          </a:stretch>
        </p:blipFill>
        <p:spPr bwMode="auto">
          <a:xfrm>
            <a:off x="683568" y="908720"/>
            <a:ext cx="4311768" cy="262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436096" y="988813"/>
            <a:ext cx="23042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  <a:hlinkClick r:id="rId4"/>
              </a:rPr>
              <a:t>переулок Больничный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  <a:hlinkClick r:id="rId5"/>
              </a:rPr>
              <a:t>улица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  <a:hlinkClick r:id="rId5"/>
              </a:rPr>
              <a:t>Коськович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  <a:hlinkClick r:id="rId6"/>
              </a:rPr>
              <a:t>Улица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  <a:hlinkClick r:id="rId6"/>
              </a:rPr>
              <a:t>Куйбышева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  <a:hlinkClick r:id="rId7"/>
              </a:rPr>
              <a:t>улица Ленина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  <a:hlinkClick r:id="rId8"/>
              </a:rPr>
              <a:t>улица Свердлова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43608" y="3699817"/>
            <a:ext cx="3672408" cy="2031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  <a:hlinkClick r:id="rId9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  <a:hlinkClick r:id="rId9"/>
              </a:rPr>
              <a:t>ереулок Спортивный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  <a:hlinkClick r:id="rId10"/>
              </a:rPr>
              <a:t>переулок Строителей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  <a:hlinkClick r:id="rId11"/>
              </a:rPr>
              <a:t>улица Уральская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  <a:hlinkClick r:id="rId12"/>
              </a:rPr>
              <a:t>улица Чапаева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  <a:hlinkClick r:id="rId13"/>
              </a:rPr>
              <a:t>улица Школьная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  <a:hlinkClick r:id="rId14"/>
              </a:rPr>
              <a:t>улица Энтузиастов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  <a:hlinkClick r:id="rId15"/>
              </a:rPr>
              <a:t>улица Южная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2708920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Helvetica" charset="-52"/>
                <a:ea typeface="Times New Roman" pitchFamily="18" charset="0"/>
                <a:cs typeface="Times New Roman" pitchFamily="18" charset="0"/>
                <a:hlinkClick r:id="rId16"/>
              </a:rPr>
              <a:t>улица Советская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User\Desktop\Наташа\i (3)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68144" y="3861048"/>
            <a:ext cx="2736304" cy="1698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аташа\страниц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На свете есть такое место,</a:t>
            </a:r>
            <a:br>
              <a:rPr lang="ru-RU" sz="2200" b="1" dirty="0" smtClean="0"/>
            </a:br>
            <a:r>
              <a:rPr lang="ru-RU" sz="2200" b="1" dirty="0" smtClean="0"/>
              <a:t>Где ты родился и живешь.</a:t>
            </a:r>
            <a:br>
              <a:rPr lang="ru-RU" sz="2200" b="1" dirty="0" smtClean="0"/>
            </a:br>
            <a:r>
              <a:rPr lang="ru-RU" sz="2200" b="1" dirty="0" smtClean="0"/>
              <a:t>Клочок земли - с ним связан тесно -</a:t>
            </a:r>
            <a:br>
              <a:rPr lang="ru-RU" sz="2200" b="1" dirty="0" smtClean="0"/>
            </a:br>
            <a:r>
              <a:rPr lang="ru-RU" sz="2200" b="1" dirty="0" smtClean="0"/>
              <a:t>Своею родиной зовешь.</a:t>
            </a:r>
            <a:br>
              <a:rPr lang="ru-RU" sz="2200" b="1" dirty="0" smtClean="0"/>
            </a:br>
            <a:r>
              <a:rPr lang="ru-RU" sz="2200" b="1" dirty="0" smtClean="0"/>
              <a:t>Люблю я свой родной поселок,</a:t>
            </a:r>
            <a:br>
              <a:rPr lang="ru-RU" sz="2200" b="1" dirty="0" smtClean="0"/>
            </a:br>
            <a:r>
              <a:rPr lang="ru-RU" sz="2200" b="1" dirty="0" smtClean="0"/>
              <a:t>И тех людей, кто здесь живет,</a:t>
            </a:r>
            <a:br>
              <a:rPr lang="ru-RU" sz="2200" b="1" dirty="0" smtClean="0"/>
            </a:br>
            <a:r>
              <a:rPr lang="ru-RU" sz="2200" b="1" dirty="0" smtClean="0"/>
              <a:t>И как бы ни был путь мой долог,</a:t>
            </a:r>
            <a:br>
              <a:rPr lang="ru-RU" sz="2200" b="1" dirty="0" smtClean="0"/>
            </a:br>
            <a:r>
              <a:rPr lang="ru-RU" sz="2200" b="1" dirty="0" smtClean="0"/>
              <a:t>Тропа меня домой ведет.</a:t>
            </a:r>
            <a:br>
              <a:rPr lang="ru-RU" sz="2200" b="1" dirty="0" smtClean="0"/>
            </a:br>
            <a:r>
              <a:rPr lang="ru-RU" sz="2200" b="1" dirty="0" smtClean="0"/>
              <a:t>Люблю его за воздух чистый,</a:t>
            </a:r>
            <a:br>
              <a:rPr lang="ru-RU" sz="2200" b="1" dirty="0" smtClean="0"/>
            </a:br>
            <a:r>
              <a:rPr lang="ru-RU" sz="2200" b="1" dirty="0" smtClean="0"/>
              <a:t>И за бескрайние поля...</a:t>
            </a:r>
            <a:br>
              <a:rPr lang="ru-RU" sz="2200" b="1" dirty="0" smtClean="0"/>
            </a:br>
            <a:r>
              <a:rPr lang="ru-RU" sz="2200" b="1" dirty="0" smtClean="0"/>
              <a:t>Бежит поток речушки быстрой -</a:t>
            </a:r>
            <a:br>
              <a:rPr lang="ru-RU" sz="2200" b="1" dirty="0" smtClean="0"/>
            </a:br>
            <a:r>
              <a:rPr lang="ru-RU" sz="2200" b="1" dirty="0" smtClean="0"/>
              <a:t>Он за собой манит меня.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аташа\страница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</a:t>
            </a:r>
            <a:r>
              <a:rPr lang="en-US" sz="2800" b="1" dirty="0" smtClean="0">
                <a:solidFill>
                  <a:srgbClr val="C00000"/>
                </a:solidFill>
              </a:rPr>
              <a:t>Lego</a:t>
            </a:r>
            <a:r>
              <a:rPr lang="ru-RU" sz="2800" b="1" dirty="0" smtClean="0">
                <a:solidFill>
                  <a:srgbClr val="C00000"/>
                </a:solidFill>
              </a:rPr>
              <a:t>-студии нашего детского сала 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дети построили макет парка отдыха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«Парк моей мечты»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Users\User\Desktop\Фото\IMG_20200710_120506.jpg"/>
          <p:cNvPicPr>
            <a:picLocks noChangeAspect="1" noChangeArrowheads="1"/>
          </p:cNvPicPr>
          <p:nvPr/>
        </p:nvPicPr>
        <p:blipFill>
          <a:blip r:embed="rId3" cstate="print"/>
          <a:srcRect t="10101"/>
          <a:stretch>
            <a:fillRect/>
          </a:stretch>
        </p:blipFill>
        <p:spPr bwMode="auto">
          <a:xfrm>
            <a:off x="2051720" y="1484784"/>
            <a:ext cx="5328592" cy="51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374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Times New Roman</vt:lpstr>
      <vt:lpstr>Тема Office</vt:lpstr>
      <vt:lpstr>Презентация PowerPoint</vt:lpstr>
      <vt:lpstr>Информация для родителей  «С чего начинается Родина…»</vt:lpstr>
      <vt:lpstr>  Какие сведения и понятия о родном городе способны усвоить дети  </vt:lpstr>
      <vt:lpstr>игра –викторина «Моя малая Родина» 1 задание «Я начну, а ты продолжи» </vt:lpstr>
      <vt:lpstr>                                                              2 задание. «Заморочки из бочки».                 1.Какая улица нашего поселка самая длинная?                                                                                              (ул. Ленина).                             2.Какие достопримечательности находятся на                                            главной улице поселка?                      (, Администрация посёлка, площадь, торговый центр,                    вечный огонь и мемориал-памятник «Никто не забыт, ничто  не забыто», сквер, Дом Культуры)                3. Какие предприятия есть в нашем поселке?          («Невьянский цементник», «Невьянское карьероуправление»,                          хлебопекарня «Вкусные традиции», завод сухих смесей)          4. Коренных жителей живущих на Цементном называют?                                                                                                 (цементовцами)           5.Когда традиционно празднуется День посёлка?                                                                                             (День строителя)     </vt:lpstr>
      <vt:lpstr>      3 задание. «Узнаёшь это место?». </vt:lpstr>
      <vt:lpstr>             4 задание «Назови улицы нашего поселка».  </vt:lpstr>
      <vt:lpstr>             На свете есть такое место, Где ты родился и живешь. Клочок земли - с ним связан тесно - Своею родиной зовешь. Люблю я свой родной поселок, И тех людей, кто здесь живет, И как бы ни был путь мой долог, Тропа меня домой ведет. Люблю его за воздух чистый, И за бескрайние поля... Бежит поток речушки быстрой - Он за собой манит меня.  </vt:lpstr>
      <vt:lpstr>В Lego-студии нашего детского сала  дети построили макет парка отдыха «Парк моей мечты»</vt:lpstr>
      <vt:lpstr>Семьи-победители в конкурсе «Дети не в тягость, а в радость»</vt:lpstr>
      <vt:lpstr>Семьи-победители в конкурсе «Дети не в тягость, а в радость»</vt:lpstr>
      <vt:lpstr>Семьи-победители в конкурсе «Дети не в тягость, а в радость»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47</cp:revision>
  <dcterms:created xsi:type="dcterms:W3CDTF">2020-07-30T16:59:58Z</dcterms:created>
  <dcterms:modified xsi:type="dcterms:W3CDTF">2020-08-11T08:54:32Z</dcterms:modified>
</cp:coreProperties>
</file>