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1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Users\Admin\Documents\img0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2123728" y="4941168"/>
            <a:ext cx="3888432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itchFamily="18" charset="0"/>
                <a:ea typeface="+mj-ea"/>
                <a:cs typeface="Calibri" pitchFamily="34" charset="0"/>
              </a:rPr>
              <a:t>Воспитатели: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i="1" dirty="0" err="1" smtClean="0">
                <a:latin typeface="Book Antiqua" pitchFamily="18" charset="0"/>
                <a:ea typeface="+mj-ea"/>
                <a:cs typeface="+mj-cs"/>
              </a:rPr>
              <a:t>Растрепенина</a:t>
            </a:r>
            <a:r>
              <a:rPr lang="ru-RU" sz="3200" b="1" i="1" dirty="0" smtClean="0">
                <a:latin typeface="Book Antiqua" pitchFamily="18" charset="0"/>
                <a:ea typeface="+mj-ea"/>
                <a:cs typeface="+mj-cs"/>
              </a:rPr>
              <a:t> Елена Ивановна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Набиуллина</a:t>
            </a:r>
            <a:r>
              <a:rPr kumimoji="0" lang="ru-RU" sz="32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 Алена </a:t>
            </a:r>
            <a:r>
              <a:rPr lang="ru-RU" sz="3200" b="1" i="1" dirty="0" smtClean="0">
                <a:latin typeface="Book Antiqua" pitchFamily="18" charset="0"/>
                <a:ea typeface="+mj-ea"/>
                <a:cs typeface="+mj-cs"/>
              </a:rPr>
              <a:t>В</a:t>
            </a:r>
            <a:r>
              <a:rPr kumimoji="0" lang="ru-RU" sz="3200" b="1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алерьевн</a:t>
            </a:r>
            <a:r>
              <a:rPr kumimoji="0" lang="ru-RU" sz="3200" b="1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2339752" y="1700808"/>
            <a:ext cx="5112568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43025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 </a:t>
            </a:r>
            <a:r>
              <a:rPr kumimoji="0" lang="ru-RU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Визитная карточка группы №2 «Кроха»</a:t>
            </a:r>
            <a:endParaRPr kumimoji="0" lang="ru-RU" sz="4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2" descr="C:\Users\Admin\Documents\img0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11560" y="476673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Book Antiqua" pitchFamily="18" charset="0"/>
              </a:rPr>
              <a:t>А проснёмся – поиграем, Ужин вкусный уплетём. Мамы, папы, мы скучаем. Приходите, мы вас ждём!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2530" name="Picture 2" descr="F:\Новая папка (2)\P10804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124744"/>
            <a:ext cx="5460099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https://cloclo3.cloud.mail.ru/thumb/xw1/Camera%20Uploads/2017-05-02%2014.43.46.JPG?x-email=nabiullina1312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cloclo3.cloud.mail.ru/thumb/xw1/Camera%20Uploads/2017-05-02%2014.43.46.JPG?x-email=nabiullina1312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2" descr="C:\Users\Admin\Documents\img0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"/>
            <a:ext cx="9144000" cy="685800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403648" y="620688"/>
            <a:ext cx="5760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Book Antiqua" pitchFamily="18" charset="0"/>
                <a:cs typeface="BrowalliaUPC" pitchFamily="34" charset="-34"/>
              </a:rPr>
              <a:t>«Здравствуйте, вот и мы!» </a:t>
            </a:r>
            <a:endParaRPr lang="ru-RU" sz="3200" dirty="0">
              <a:latin typeface="Book Antiqua" pitchFamily="18" charset="0"/>
              <a:cs typeface="BrowalliaUPC" pitchFamily="34" charset="-34"/>
            </a:endParaRPr>
          </a:p>
        </p:txBody>
      </p:sp>
      <p:pic>
        <p:nvPicPr>
          <p:cNvPr id="9" name="Picture 5" descr="C:\Users\Admin\Documents\2017-05-02 14.43.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1268760"/>
            <a:ext cx="4968552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 descr="https://cloclo19.cloud.mail.ru/thumb/xw1/Camera%20Uploads/2016-09-13%2009.47.18.JPG?x-email=nabiullina1312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C:\Users\Admin\Documents\img0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"/>
            <a:ext cx="9144000" cy="685800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619672" y="908720"/>
            <a:ext cx="57606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Book Antiqua" pitchFamily="18" charset="0"/>
                <a:cs typeface="BrowalliaUPC" pitchFamily="34" charset="-34"/>
              </a:rPr>
              <a:t>Ладони ребенка в руки возьмем, и сердце свое для него распахнем!</a:t>
            </a:r>
            <a:endParaRPr lang="ru-RU" sz="2800" dirty="0">
              <a:latin typeface="Book Antiqua" pitchFamily="18" charset="0"/>
              <a:cs typeface="BrowalliaUPC" pitchFamily="34" charset="-34"/>
            </a:endParaRPr>
          </a:p>
        </p:txBody>
      </p:sp>
      <p:pic>
        <p:nvPicPr>
          <p:cNvPr id="8" name="Picture 3" descr="C:\Users\Admin\Documents\2016-09-13 09.47.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2276872"/>
            <a:ext cx="3024336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dmin\Documents\img0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"/>
            <a:ext cx="9144000" cy="685800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971600" y="548680"/>
            <a:ext cx="65527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 </a:t>
            </a:r>
            <a:r>
              <a:rPr lang="ru-RU" dirty="0" smtClean="0">
                <a:latin typeface="Constantia" pitchFamily="18" charset="0"/>
              </a:rPr>
              <a:t>В группе особое внимание уделяется созданию благоприятных условий для установления доброжелательных отношений между детьми, соблюдению правил группы, развитию коммуникативных умений.</a:t>
            </a:r>
            <a:endParaRPr lang="ru-RU" dirty="0">
              <a:latin typeface="Constantia" pitchFamily="18" charset="0"/>
            </a:endParaRPr>
          </a:p>
        </p:txBody>
      </p:sp>
      <p:pic>
        <p:nvPicPr>
          <p:cNvPr id="9" name="Picture 2" descr="C:\Users\Admin\Documents\2017-03-27 08.29.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844824"/>
            <a:ext cx="4032448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dmin\Documents\img0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3995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899592" y="476672"/>
            <a:ext cx="65527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Book Antiqua" pitchFamily="18" charset="0"/>
              </a:rPr>
              <a:t>В детском саду дети учатся играть, рисовать, лепить, конструировать, танцевать, рассказывать стихи и многое другое. У наших детей большие потребности в движении, поэтому мы организуем их двигательную деятельность не только на улице, но и в группе, при этом происходит чередование подвижных и малоподвижных игр.</a:t>
            </a:r>
            <a:endParaRPr lang="ru-RU" dirty="0">
              <a:latin typeface="Book Antiqua" pitchFamily="18" charset="0"/>
            </a:endParaRPr>
          </a:p>
        </p:txBody>
      </p:sp>
      <p:pic>
        <p:nvPicPr>
          <p:cNvPr id="9" name="Picture 2" descr="C:\Users\Admin\Documents\2016-12-07 08.16.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2129474"/>
            <a:ext cx="3240360" cy="4032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Admin\Documents\img0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331640" y="764704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cs typeface="BrowalliaUPC" pitchFamily="34" charset="-34"/>
              </a:rPr>
              <a:t>Мы приходим в детский сад, Там игрушки стоят. Кубики, машины, куклы дожидаются ребят.</a:t>
            </a:r>
            <a:endParaRPr lang="ru-RU" dirty="0">
              <a:cs typeface="BrowalliaUPC" pitchFamily="34" charset="-34"/>
            </a:endParaRPr>
          </a:p>
        </p:txBody>
      </p:sp>
      <p:pic>
        <p:nvPicPr>
          <p:cNvPr id="18435" name="Picture 3" descr="C:\Users\Admin\Documents\2017-02-03 10.44.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53017">
            <a:off x="2028982" y="1798636"/>
            <a:ext cx="2361891" cy="3058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6" name="Picture 4" descr="F:\Фото спорт\P10804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34269">
            <a:off x="4700999" y="1424201"/>
            <a:ext cx="2449585" cy="33839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ocuments\img0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27584" y="476672"/>
            <a:ext cx="6336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Book Antiqua" pitchFamily="18" charset="0"/>
                <a:cs typeface="Calibri" pitchFamily="34" charset="0"/>
              </a:rPr>
              <a:t>Утром делаем зарядку – Раз, два, три, четыре, пять. Ну а каша для заправки, Чтобы сильными нам стать.</a:t>
            </a:r>
            <a:endParaRPr lang="ru-RU" dirty="0">
              <a:latin typeface="Book Antiqua" pitchFamily="18" charset="0"/>
              <a:cs typeface="Calibri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54200">
            <a:off x="1819813" y="1332199"/>
            <a:ext cx="2530747" cy="3460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59" name="Picture 3" descr="C:\Users\Admin\Documents\2017-03-27 08.47.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3258">
            <a:off x="4773842" y="1412754"/>
            <a:ext cx="2824163" cy="3319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dmin\Documents\img0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15616" y="404664"/>
            <a:ext cx="6048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Cambria" pitchFamily="18" charset="0"/>
              </a:rPr>
              <a:t>Лишь позавтракать успеем, На занятия спешим. Всё узнать хотим скорее – Мы уже не малыши.</a:t>
            </a:r>
            <a:endParaRPr lang="ru-RU" dirty="0">
              <a:latin typeface="Cambria" pitchFamily="18" charset="0"/>
            </a:endParaRPr>
          </a:p>
        </p:txBody>
      </p:sp>
      <p:pic>
        <p:nvPicPr>
          <p:cNvPr id="20482" name="Picture 2" descr="C:\Users\Admin\Documents\2017-03-13 16.57.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3573016"/>
            <a:ext cx="3515883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1268760"/>
            <a:ext cx="2805783" cy="2302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Admin\Documents\img0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71600" y="404664"/>
            <a:ext cx="6336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Constantia" pitchFamily="18" charset="0"/>
              </a:rPr>
              <a:t> Нагулявшись на прогулке, Снова в группу мы спешим. Только вымоем мы руки, И обед за миг съедим.</a:t>
            </a:r>
            <a:endParaRPr lang="ru-RU" dirty="0">
              <a:latin typeface="Constantia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1124744"/>
            <a:ext cx="3272654" cy="2454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3645024"/>
            <a:ext cx="3528392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165</Words>
  <Application>Microsoft Office PowerPoint</Application>
  <PresentationFormat>Экран (4:3)</PresentationFormat>
  <Paragraphs>14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Визитная карточка группы №2 «Кроха»</dc:title>
  <dc:creator>Admin</dc:creator>
  <cp:lastModifiedBy>Admin</cp:lastModifiedBy>
  <cp:revision>13</cp:revision>
  <dcterms:created xsi:type="dcterms:W3CDTF">2017-05-10T16:13:32Z</dcterms:created>
  <dcterms:modified xsi:type="dcterms:W3CDTF">2017-05-13T17:47:58Z</dcterms:modified>
</cp:coreProperties>
</file>