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123728" y="4941168"/>
            <a:ext cx="38884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Calibri" pitchFamily="34" charset="0"/>
              </a:rPr>
              <a:t>Воспитатели: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err="1" smtClean="0">
                <a:latin typeface="Book Antiqua" pitchFamily="18" charset="0"/>
                <a:ea typeface="+mj-ea"/>
                <a:cs typeface="+mj-cs"/>
              </a:rPr>
              <a:t>Растрепенина</a:t>
            </a:r>
            <a:r>
              <a:rPr lang="ru-RU" sz="3200" b="1" i="1" dirty="0" smtClean="0">
                <a:latin typeface="Book Antiqua" pitchFamily="18" charset="0"/>
                <a:ea typeface="+mj-ea"/>
                <a:cs typeface="+mj-cs"/>
              </a:rPr>
              <a:t> Елена Ивановна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Набиуллина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Алена </a:t>
            </a:r>
            <a:r>
              <a:rPr lang="ru-RU" sz="3200" b="1" i="1" dirty="0" smtClean="0">
                <a:latin typeface="Book Antiqua" pitchFamily="18" charset="0"/>
                <a:ea typeface="+mj-ea"/>
                <a:cs typeface="+mj-cs"/>
              </a:rPr>
              <a:t>В</a:t>
            </a:r>
            <a:r>
              <a:rPr kumimoji="0" lang="ru-RU" sz="32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алерьевн</a:t>
            </a:r>
            <a:r>
              <a:rPr kumimoji="0" lang="ru-RU" sz="32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339752" y="1700808"/>
            <a:ext cx="51125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302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Визитная карточка группы №2 «Кроха»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ocuments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7667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А проснёмся – поиграем, Ужин вкусный уплетём. Мамы, папы, мы скучаем. Приходите, мы вас ждём!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F:\Новая папка (2)\P1080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46009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cloclo3.cloud.mail.ru/thumb/xw1/Camera%20Uploads/2017-05-02%2014.43.46.JPG?x-email=nabiullina131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loclo3.cloud.mail.ru/thumb/xw1/Camera%20Uploads/2017-05-02%2014.43.46.JPG?x-email=nabiullina131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62068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  <a:cs typeface="BrowalliaUPC" pitchFamily="34" charset="-34"/>
              </a:rPr>
              <a:t>«Здравствуйте, вот и мы!» </a:t>
            </a:r>
            <a:endParaRPr lang="ru-RU" sz="3200" dirty="0">
              <a:latin typeface="Book Antiqua" pitchFamily="18" charset="0"/>
              <a:cs typeface="BrowalliaUPC" pitchFamily="34" charset="-34"/>
            </a:endParaRPr>
          </a:p>
        </p:txBody>
      </p:sp>
      <p:pic>
        <p:nvPicPr>
          <p:cNvPr id="9" name="Picture 5" descr="C:\Users\Admin\Documents\2017-05-02 14.43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49685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cloclo19.cloud.mail.ru/thumb/xw1/Camera%20Uploads/2016-09-13%2009.47.18.JPG?x-email=nabiullina131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908720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  <a:cs typeface="BrowalliaUPC" pitchFamily="34" charset="-34"/>
              </a:rPr>
              <a:t>Ладони ребенка в руки возьмем, и сердце свое для него распахнем!</a:t>
            </a:r>
            <a:endParaRPr lang="ru-RU" sz="2800" dirty="0">
              <a:latin typeface="Book Antiqua" pitchFamily="18" charset="0"/>
              <a:cs typeface="BrowalliaUPC" pitchFamily="34" charset="-34"/>
            </a:endParaRPr>
          </a:p>
        </p:txBody>
      </p:sp>
      <p:pic>
        <p:nvPicPr>
          <p:cNvPr id="8" name="Picture 3" descr="C:\Users\Admin\Documents\2016-09-13 09.47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3024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54868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Constantia" pitchFamily="18" charset="0"/>
              </a:rPr>
              <a:t>В группе особое внимание уделяется созданию благоприятных условий для установления доброжелательных отношений между детьми, соблюдению правил группы, развитию коммуникативных умений.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9" name="Picture 2" descr="C:\Users\Admin\Documents\2017-03-27 08.29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03244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476672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В детском саду дети учатся играть, рисовать, лепить, конструировать, танцевать, рассказывать стихи и многое другое. У наших детей большие потребности в движении, поэтому мы организуем их двигательную деятельность не только на улице, но и в группе, при этом происходит чередование подвижных и малоподвижных игр.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9" name="Picture 2" descr="C:\Users\Admin\Documents\2016-12-07 08.16.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29474"/>
            <a:ext cx="3240360" cy="40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76470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BrowalliaUPC" pitchFamily="34" charset="-34"/>
              </a:rPr>
              <a:t>Мы приходим в детский сад, Там игрушки стоят. Кубики, машины, куклы дожидаются ребят.</a:t>
            </a:r>
            <a:endParaRPr lang="ru-RU" dirty="0">
              <a:cs typeface="BrowalliaUPC" pitchFamily="34" charset="-34"/>
            </a:endParaRPr>
          </a:p>
        </p:txBody>
      </p:sp>
      <p:pic>
        <p:nvPicPr>
          <p:cNvPr id="18435" name="Picture 3" descr="C:\Users\Admin\Documents\2017-02-03 10.44.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3017">
            <a:off x="2028982" y="1798636"/>
            <a:ext cx="2361891" cy="305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F:\Фото спорт\P108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4269">
            <a:off x="4700999" y="1424201"/>
            <a:ext cx="2449585" cy="338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  <a:cs typeface="Calibri" pitchFamily="34" charset="0"/>
              </a:rPr>
              <a:t>Утром делаем зарядку – Раз, два, три, четыре, пять. Ну а каша для заправки, Чтобы сильными нам стать.</a:t>
            </a:r>
            <a:endParaRPr lang="ru-RU" dirty="0"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4200">
            <a:off x="1819813" y="1332199"/>
            <a:ext cx="2530747" cy="346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Admin\Documents\2017-03-27 08.47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258">
            <a:off x="4773842" y="1412754"/>
            <a:ext cx="2824163" cy="331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Лишь позавтракать успеем, На занятия спешим. Всё узнать хотим скорее – Мы уже не малыши.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482" name="Picture 2" descr="C:\Users\Admin\Documents\2017-03-13 16.57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2805783" cy="230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ocuments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 Нагулявшись на прогулке, Снова в группу мы спешим. Только вымоем мы руки, И обед за миг съедим.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3272654" cy="245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4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Визитная карточка группы №2 «Кроха»</dc:title>
  <dc:creator>Admin</dc:creator>
  <cp:lastModifiedBy>Admin</cp:lastModifiedBy>
  <cp:revision>13</cp:revision>
  <dcterms:created xsi:type="dcterms:W3CDTF">2017-05-10T16:13:32Z</dcterms:created>
  <dcterms:modified xsi:type="dcterms:W3CDTF">2017-05-13T17:47:58Z</dcterms:modified>
</cp:coreProperties>
</file>