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4" r:id="rId4"/>
    <p:sldId id="262" r:id="rId5"/>
    <p:sldId id="263" r:id="rId6"/>
    <p:sldId id="267" r:id="rId7"/>
    <p:sldId id="258" r:id="rId8"/>
    <p:sldId id="266" r:id="rId9"/>
    <p:sldId id="270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36C64E-6308-4806-A808-E41D40F2A6FA}" type="doc">
      <dgm:prSet loTypeId="urn:microsoft.com/office/officeart/2005/8/layout/process5" loCatId="process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05004E5-8866-4E28-8FB8-91E3BC6680B9}">
      <dgm:prSet phldrT="[Текст]" custT="1"/>
      <dgm:spPr>
        <a:xfrm>
          <a:off x="573285" y="4698"/>
          <a:ext cx="2097016" cy="1792534"/>
        </a:xfrm>
        <a:solidFill>
          <a:srgbClr val="A5644E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20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1 этап  определение темы работы ПТГ</a:t>
          </a:r>
          <a:endParaRPr lang="ru-RU" sz="2000" b="1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25F27DE4-5E84-4E62-B28A-2FC61155602F}" type="parTrans" cxnId="{EA52ED6D-67B8-41C1-9B27-A65FDF85A14F}">
      <dgm:prSet/>
      <dgm:spPr/>
      <dgm:t>
        <a:bodyPr/>
        <a:lstStyle/>
        <a:p>
          <a:endParaRPr lang="ru-RU" sz="1400">
            <a:solidFill>
              <a:schemeClr val="bg1"/>
            </a:solidFill>
          </a:endParaRPr>
        </a:p>
      </dgm:t>
    </dgm:pt>
    <dgm:pt modelId="{371464B4-15A2-41AF-8B34-206F42E9463A}" type="sibTrans" cxnId="{EA52ED6D-67B8-41C1-9B27-A65FDF85A14F}">
      <dgm:prSet/>
      <dgm:spPr>
        <a:xfrm>
          <a:off x="2854839" y="640935"/>
          <a:ext cx="444567" cy="520060"/>
        </a:xfrm>
        <a:solidFill>
          <a:srgbClr val="A5644E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/>
        <a:lstStyle/>
        <a:p>
          <a:endParaRPr lang="ru-RU" sz="14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3381C79B-F600-4499-A132-8DDCBA0535CC}">
      <dgm:prSet phldrT="[Текст]" custT="1"/>
      <dgm:spPr>
        <a:xfrm>
          <a:off x="3509108" y="4698"/>
          <a:ext cx="2097016" cy="1792534"/>
        </a:xfrm>
        <a:solidFill>
          <a:srgbClr val="B58B80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2 этап</a:t>
          </a:r>
        </a:p>
        <a:p>
          <a:r>
            <a:rPr lang="ru-RU" sz="20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определение состава ПТГ</a:t>
          </a:r>
          <a:endParaRPr lang="ru-RU" sz="2000" b="1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BB4E716E-E6E6-4BE9-9BF6-DA6FBACFDDFB}" type="parTrans" cxnId="{38F58833-5AF3-4841-9361-EC11833BA7A4}">
      <dgm:prSet/>
      <dgm:spPr/>
      <dgm:t>
        <a:bodyPr/>
        <a:lstStyle/>
        <a:p>
          <a:endParaRPr lang="ru-RU" sz="1400">
            <a:solidFill>
              <a:schemeClr val="bg1"/>
            </a:solidFill>
          </a:endParaRPr>
        </a:p>
      </dgm:t>
    </dgm:pt>
    <dgm:pt modelId="{998DA6C6-53EE-471D-AC68-55E83AA33C70}" type="sibTrans" cxnId="{38F58833-5AF3-4841-9361-EC11833BA7A4}">
      <dgm:prSet/>
      <dgm:spPr>
        <a:xfrm rot="5400000">
          <a:off x="4335333" y="1944023"/>
          <a:ext cx="444567" cy="520060"/>
        </a:xfrm>
        <a:solidFill>
          <a:srgbClr val="B58B8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/>
        <a:lstStyle/>
        <a:p>
          <a:endParaRPr lang="ru-RU" sz="14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19037FEF-999A-4341-8B2F-F9D93D38C055}">
      <dgm:prSet phldrT="[Текст]" custT="1"/>
      <dgm:spPr>
        <a:xfrm>
          <a:off x="3509108" y="2636039"/>
          <a:ext cx="2097016" cy="1792534"/>
        </a:xfrm>
        <a:solidFill>
          <a:srgbClr val="C3986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b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3 этап</a:t>
          </a:r>
        </a:p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издание приказа  заведующего МАДОУ</a:t>
          </a:r>
          <a:endParaRPr lang="ru-RU" sz="1800" b="1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02DF035B-8D56-47EB-9E02-81EFCE6AC293}" type="parTrans" cxnId="{6425A566-E1BE-45FA-A159-9650D6E7242E}">
      <dgm:prSet/>
      <dgm:spPr/>
      <dgm:t>
        <a:bodyPr/>
        <a:lstStyle/>
        <a:p>
          <a:endParaRPr lang="ru-RU" sz="1400">
            <a:solidFill>
              <a:schemeClr val="bg1"/>
            </a:solidFill>
          </a:endParaRPr>
        </a:p>
      </dgm:t>
    </dgm:pt>
    <dgm:pt modelId="{8409F560-C362-4FEB-B04C-9A167A3D1281}" type="sibTrans" cxnId="{6425A566-E1BE-45FA-A159-9650D6E7242E}">
      <dgm:prSet/>
      <dgm:spPr>
        <a:xfrm rot="10800000">
          <a:off x="2880003" y="3272276"/>
          <a:ext cx="444567" cy="520060"/>
        </a:xfrm>
        <a:solidFill>
          <a:srgbClr val="C3986D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/>
        <a:lstStyle/>
        <a:p>
          <a:endParaRPr lang="ru-RU" sz="14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897FA875-D24A-49E7-9C4C-843F920D8197}">
      <dgm:prSet custT="1"/>
      <dgm:spPr>
        <a:xfrm>
          <a:off x="573285" y="2670539"/>
          <a:ext cx="2097016" cy="1723534"/>
        </a:xfrm>
        <a:solidFill>
          <a:srgbClr val="A19574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4 этап</a:t>
          </a:r>
        </a:p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выборы председателя ПТГ</a:t>
          </a:r>
        </a:p>
      </dgm:t>
    </dgm:pt>
    <dgm:pt modelId="{571F602E-08A1-4727-A894-D247AE04748F}" type="parTrans" cxnId="{9B3DE1D0-4064-4002-9B2B-C068B37A2923}">
      <dgm:prSet/>
      <dgm:spPr/>
      <dgm:t>
        <a:bodyPr/>
        <a:lstStyle/>
        <a:p>
          <a:endParaRPr lang="ru-RU" sz="1400">
            <a:solidFill>
              <a:schemeClr val="bg1"/>
            </a:solidFill>
          </a:endParaRPr>
        </a:p>
      </dgm:t>
    </dgm:pt>
    <dgm:pt modelId="{1847A11B-5B7C-4EBF-BD7D-F2777B804D64}" type="sibTrans" cxnId="{9B3DE1D0-4064-4002-9B2B-C068B37A2923}">
      <dgm:prSet/>
      <dgm:spPr>
        <a:xfrm rot="5400000">
          <a:off x="1390367" y="4557597"/>
          <a:ext cx="462852" cy="520060"/>
        </a:xfrm>
        <a:solidFill>
          <a:srgbClr val="A19574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/>
        <a:lstStyle/>
        <a:p>
          <a:endParaRPr lang="ru-RU" sz="14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B92DFDBB-0723-4A76-9C77-7879391CFDED}">
      <dgm:prSet custT="1"/>
      <dgm:spPr>
        <a:xfrm>
          <a:off x="573285" y="5267380"/>
          <a:ext cx="2097016" cy="1723534"/>
        </a:xfrm>
        <a:solidFill>
          <a:srgbClr val="C1752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 sz="1800" b="1" i="1" dirty="0" smtClean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5 этап</a:t>
          </a:r>
        </a:p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составление  и реализация плана работы ПТГ</a:t>
          </a:r>
        </a:p>
        <a:p>
          <a:r>
            <a:rPr lang="ru-RU" sz="18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 </a:t>
          </a:r>
          <a:endParaRPr lang="ru-RU" sz="1800" b="1" i="1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E1C8856B-8FEF-403B-9235-D8E07EE7AEB4}" type="parTrans" cxnId="{5D3858AA-7DE9-4FA3-A037-443BC300D0A1}">
      <dgm:prSet/>
      <dgm:spPr/>
      <dgm:t>
        <a:bodyPr/>
        <a:lstStyle/>
        <a:p>
          <a:endParaRPr lang="ru-RU" sz="1400">
            <a:solidFill>
              <a:schemeClr val="bg1"/>
            </a:solidFill>
          </a:endParaRPr>
        </a:p>
      </dgm:t>
    </dgm:pt>
    <dgm:pt modelId="{3B06CF99-1471-494E-936C-9798F2120127}" type="sibTrans" cxnId="{5D3858AA-7DE9-4FA3-A037-443BC300D0A1}">
      <dgm:prSet/>
      <dgm:spPr>
        <a:xfrm>
          <a:off x="2854839" y="5869117"/>
          <a:ext cx="444567" cy="520060"/>
        </a:xfrm>
        <a:solidFill>
          <a:srgbClr val="C17529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/>
        <a:lstStyle/>
        <a:p>
          <a:endParaRPr lang="ru-RU" sz="14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8EF5B8B2-D7D7-4970-A2CD-5B048FD94E28}">
      <dgm:prSet custT="1"/>
      <dgm:spPr>
        <a:xfrm>
          <a:off x="3509108" y="5267380"/>
          <a:ext cx="2097016" cy="1723534"/>
        </a:xfrm>
        <a:solidFill>
          <a:srgbClr val="92D05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sz="2000" b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6 этап</a:t>
          </a:r>
        </a:p>
        <a:p>
          <a:r>
            <a:rPr lang="ru-RU" sz="2000" b="1" i="1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получение конечного практического результата</a:t>
          </a:r>
          <a:endParaRPr lang="ru-RU" sz="2000" b="1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gm:t>
    </dgm:pt>
    <dgm:pt modelId="{3CB8DD90-DAA2-41FF-89AE-25EC4B5DE625}" type="parTrans" cxnId="{E4E15C26-099F-4CAC-B8AE-72A4CF03F016}">
      <dgm:prSet/>
      <dgm:spPr/>
      <dgm:t>
        <a:bodyPr/>
        <a:lstStyle/>
        <a:p>
          <a:endParaRPr lang="ru-RU"/>
        </a:p>
      </dgm:t>
    </dgm:pt>
    <dgm:pt modelId="{F7A8F36F-C5B2-462C-9CBC-87873762B95D}" type="sibTrans" cxnId="{E4E15C26-099F-4CAC-B8AE-72A4CF03F016}">
      <dgm:prSet/>
      <dgm:spPr/>
      <dgm:t>
        <a:bodyPr/>
        <a:lstStyle/>
        <a:p>
          <a:endParaRPr lang="ru-RU"/>
        </a:p>
      </dgm:t>
    </dgm:pt>
    <dgm:pt modelId="{09228A48-B4B7-4E99-8F35-BD92251FEB3D}" type="pres">
      <dgm:prSet presAssocID="{AB36C64E-6308-4806-A808-E41D40F2A6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EE2ADA-BBBB-48C9-B41F-6FD0D3606C41}" type="pres">
      <dgm:prSet presAssocID="{A05004E5-8866-4E28-8FB8-91E3BC6680B9}" presName="node" presStyleLbl="node1" presStyleIdx="0" presStyleCnt="6" custScaleX="72780" custScaleY="111312" custLinFactNeighborX="-30482" custLinFactNeighborY="1294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987530B-5CEE-43F6-B4BD-E870725FE1F5}" type="pres">
      <dgm:prSet presAssocID="{371464B4-15A2-41AF-8B34-206F42E9463A}" presName="sibTrans" presStyleLbl="sibTrans2D1" presStyleIdx="0" presStyleCnt="5" custLinFactNeighborX="-2506" custLinFactNeighborY="-2849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DDE917A3-37E3-4CD1-BD0E-5362E965EF43}" type="pres">
      <dgm:prSet presAssocID="{371464B4-15A2-41AF-8B34-206F42E9463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5D338A57-F9F1-4061-9F26-7F0C25A98237}" type="pres">
      <dgm:prSet presAssocID="{3381C79B-F600-4499-A132-8DDCBA0535CC}" presName="node" presStyleLbl="node1" presStyleIdx="1" presStyleCnt="6" custScaleX="80400" custScaleY="98975" custLinFactNeighborX="-16980" custLinFactNeighborY="2431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E6C5910-AC18-458C-B229-61F1C1F90D88}" type="pres">
      <dgm:prSet presAssocID="{998DA6C6-53EE-471D-AC68-55E83AA33C70}" presName="sibTrans" presStyleLbl="sibTrans2D1" presStyleIdx="1" presStyleCnt="5" custLinFactNeighborX="27584" custLinFactNeighborY="-123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56D4C87D-1B99-4DA0-83A5-D476DE625B6A}" type="pres">
      <dgm:prSet presAssocID="{998DA6C6-53EE-471D-AC68-55E83AA33C70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30CADF8-6DB4-4CD1-8422-F3C648AD3523}" type="pres">
      <dgm:prSet presAssocID="{19037FEF-999A-4341-8B2F-F9D93D38C055}" presName="node" presStyleLbl="node1" presStyleIdx="2" presStyleCnt="6" custScaleX="78786" custScaleY="91784" custLinFactNeighborX="-13777" custLinFactNeighborY="-353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5E323FF5-8B12-4566-98CF-D60595EBCC9D}" type="pres">
      <dgm:prSet presAssocID="{8409F560-C362-4FEB-B04C-9A167A3D1281}" presName="sibTrans" presStyleLbl="sibTrans2D1" presStyleIdx="2" presStyleCnt="5" custAng="741333" custLinFactNeighborX="3917" custLinFactNeighborY="-6483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3CDEA005-B3F7-4CC1-8D09-23B1CF276A2E}" type="pres">
      <dgm:prSet presAssocID="{8409F560-C362-4FEB-B04C-9A167A3D128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B20AB89-896F-446F-B6C6-18171A483701}" type="pres">
      <dgm:prSet presAssocID="{897FA875-D24A-49E7-9C4C-843F920D8197}" presName="node" presStyleLbl="node1" presStyleIdx="3" presStyleCnt="6" custScaleX="66126" custScaleY="93358" custLinFactNeighborX="-9326" custLinFactNeighborY="-160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BAEDDB9-585A-4391-8907-4CC8F0A071BA}" type="pres">
      <dgm:prSet presAssocID="{1847A11B-5B7C-4EBF-BD7D-F2777B804D64}" presName="sibTrans" presStyleLbl="sibTrans2D1" presStyleIdx="3" presStyleCnt="5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519A88DE-00F8-4AF2-9EA9-18347D31E182}" type="pres">
      <dgm:prSet presAssocID="{1847A11B-5B7C-4EBF-BD7D-F2777B804D6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EC72D02-A00F-453A-AF69-B8C0719120B2}" type="pres">
      <dgm:prSet presAssocID="{B92DFDBB-0723-4A76-9C77-7879391CFDED}" presName="node" presStyleLbl="node1" presStyleIdx="4" presStyleCnt="6" custScaleX="84071" custScaleY="10017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CB048627-3983-4EE4-A9D6-ED151DE700C2}" type="pres">
      <dgm:prSet presAssocID="{3B06CF99-1471-494E-936C-9798F2120127}" presName="sibTrans" presStyleLbl="sibTrans2D1" presStyleIdx="4" presStyleCnt="5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ru-RU"/>
        </a:p>
      </dgm:t>
    </dgm:pt>
    <dgm:pt modelId="{810DFE14-FEE8-4413-9907-7D1023483528}" type="pres">
      <dgm:prSet presAssocID="{3B06CF99-1471-494E-936C-9798F2120127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9F1E2F53-F7BA-4804-A4BD-D5A8A0BFFE27}" type="pres">
      <dgm:prSet presAssocID="{8EF5B8B2-D7D7-4970-A2CD-5B048FD94E28}" presName="node" presStyleLbl="node1" presStyleIdx="5" presStyleCnt="6" custScaleX="79543" custScaleY="10833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F35FC6F1-8E4F-4E16-B3F3-B442BFAECBAE}" type="presOf" srcId="{A05004E5-8866-4E28-8FB8-91E3BC6680B9}" destId="{32EE2ADA-BBBB-48C9-B41F-6FD0D3606C41}" srcOrd="0" destOrd="0" presId="urn:microsoft.com/office/officeart/2005/8/layout/process5"/>
    <dgm:cxn modelId="{77E4412A-BCE6-4DCC-BCB7-1BA246890F9F}" type="presOf" srcId="{3B06CF99-1471-494E-936C-9798F2120127}" destId="{CB048627-3983-4EE4-A9D6-ED151DE700C2}" srcOrd="0" destOrd="0" presId="urn:microsoft.com/office/officeart/2005/8/layout/process5"/>
    <dgm:cxn modelId="{FAFB30C0-EA1D-460C-B151-E58B8103DA53}" type="presOf" srcId="{998DA6C6-53EE-471D-AC68-55E83AA33C70}" destId="{56D4C87D-1B99-4DA0-83A5-D476DE625B6A}" srcOrd="1" destOrd="0" presId="urn:microsoft.com/office/officeart/2005/8/layout/process5"/>
    <dgm:cxn modelId="{E4E15C26-099F-4CAC-B8AE-72A4CF03F016}" srcId="{AB36C64E-6308-4806-A808-E41D40F2A6FA}" destId="{8EF5B8B2-D7D7-4970-A2CD-5B048FD94E28}" srcOrd="5" destOrd="0" parTransId="{3CB8DD90-DAA2-41FF-89AE-25EC4B5DE625}" sibTransId="{F7A8F36F-C5B2-462C-9CBC-87873762B95D}"/>
    <dgm:cxn modelId="{309D4EDB-0C3B-42C1-A229-34F07FA729C0}" type="presOf" srcId="{3B06CF99-1471-494E-936C-9798F2120127}" destId="{810DFE14-FEE8-4413-9907-7D1023483528}" srcOrd="1" destOrd="0" presId="urn:microsoft.com/office/officeart/2005/8/layout/process5"/>
    <dgm:cxn modelId="{A0BA6130-CF16-48FB-AE88-B3FCF0B66CAC}" type="presOf" srcId="{8EF5B8B2-D7D7-4970-A2CD-5B048FD94E28}" destId="{9F1E2F53-F7BA-4804-A4BD-D5A8A0BFFE27}" srcOrd="0" destOrd="0" presId="urn:microsoft.com/office/officeart/2005/8/layout/process5"/>
    <dgm:cxn modelId="{16065FDD-21CF-4FA1-A0FF-6FD7D718EF58}" type="presOf" srcId="{B92DFDBB-0723-4A76-9C77-7879391CFDED}" destId="{7EC72D02-A00F-453A-AF69-B8C0719120B2}" srcOrd="0" destOrd="0" presId="urn:microsoft.com/office/officeart/2005/8/layout/process5"/>
    <dgm:cxn modelId="{B9AEA301-3843-4DB0-B4DA-5382BB788BE1}" type="presOf" srcId="{1847A11B-5B7C-4EBF-BD7D-F2777B804D64}" destId="{3BAEDDB9-585A-4391-8907-4CC8F0A071BA}" srcOrd="0" destOrd="0" presId="urn:microsoft.com/office/officeart/2005/8/layout/process5"/>
    <dgm:cxn modelId="{9B3DE1D0-4064-4002-9B2B-C068B37A2923}" srcId="{AB36C64E-6308-4806-A808-E41D40F2A6FA}" destId="{897FA875-D24A-49E7-9C4C-843F920D8197}" srcOrd="3" destOrd="0" parTransId="{571F602E-08A1-4727-A894-D247AE04748F}" sibTransId="{1847A11B-5B7C-4EBF-BD7D-F2777B804D64}"/>
    <dgm:cxn modelId="{38F58833-5AF3-4841-9361-EC11833BA7A4}" srcId="{AB36C64E-6308-4806-A808-E41D40F2A6FA}" destId="{3381C79B-F600-4499-A132-8DDCBA0535CC}" srcOrd="1" destOrd="0" parTransId="{BB4E716E-E6E6-4BE9-9BF6-DA6FBACFDDFB}" sibTransId="{998DA6C6-53EE-471D-AC68-55E83AA33C70}"/>
    <dgm:cxn modelId="{E7F1699F-3F59-4D6D-8FBC-D19D8EA48AEA}" type="presOf" srcId="{8409F560-C362-4FEB-B04C-9A167A3D1281}" destId="{5E323FF5-8B12-4566-98CF-D60595EBCC9D}" srcOrd="0" destOrd="0" presId="urn:microsoft.com/office/officeart/2005/8/layout/process5"/>
    <dgm:cxn modelId="{FB33FAFB-0D17-4C09-A8D3-8A75C5562135}" type="presOf" srcId="{3381C79B-F600-4499-A132-8DDCBA0535CC}" destId="{5D338A57-F9F1-4061-9F26-7F0C25A98237}" srcOrd="0" destOrd="0" presId="urn:microsoft.com/office/officeart/2005/8/layout/process5"/>
    <dgm:cxn modelId="{810E27CF-2605-4EE3-8831-7B230BF60BC8}" type="presOf" srcId="{998DA6C6-53EE-471D-AC68-55E83AA33C70}" destId="{EE6C5910-AC18-458C-B229-61F1C1F90D88}" srcOrd="0" destOrd="0" presId="urn:microsoft.com/office/officeart/2005/8/layout/process5"/>
    <dgm:cxn modelId="{0E29BB78-344D-4188-BB34-C812357F9EAD}" type="presOf" srcId="{371464B4-15A2-41AF-8B34-206F42E9463A}" destId="{DDE917A3-37E3-4CD1-BD0E-5362E965EF43}" srcOrd="1" destOrd="0" presId="urn:microsoft.com/office/officeart/2005/8/layout/process5"/>
    <dgm:cxn modelId="{11F6DCD3-5EF5-4B75-AFAB-A7889A737126}" type="presOf" srcId="{8409F560-C362-4FEB-B04C-9A167A3D1281}" destId="{3CDEA005-B3F7-4CC1-8D09-23B1CF276A2E}" srcOrd="1" destOrd="0" presId="urn:microsoft.com/office/officeart/2005/8/layout/process5"/>
    <dgm:cxn modelId="{DBE18A71-D00E-4C6E-BB0D-024F81DFAAE2}" type="presOf" srcId="{897FA875-D24A-49E7-9C4C-843F920D8197}" destId="{5B20AB89-896F-446F-B6C6-18171A483701}" srcOrd="0" destOrd="0" presId="urn:microsoft.com/office/officeart/2005/8/layout/process5"/>
    <dgm:cxn modelId="{CB50FF1C-5FDE-47BA-8496-A41BF15F5095}" type="presOf" srcId="{1847A11B-5B7C-4EBF-BD7D-F2777B804D64}" destId="{519A88DE-00F8-4AF2-9EA9-18347D31E182}" srcOrd="1" destOrd="0" presId="urn:microsoft.com/office/officeart/2005/8/layout/process5"/>
    <dgm:cxn modelId="{6425A566-E1BE-45FA-A159-9650D6E7242E}" srcId="{AB36C64E-6308-4806-A808-E41D40F2A6FA}" destId="{19037FEF-999A-4341-8B2F-F9D93D38C055}" srcOrd="2" destOrd="0" parTransId="{02DF035B-8D56-47EB-9E02-81EFCE6AC293}" sibTransId="{8409F560-C362-4FEB-B04C-9A167A3D1281}"/>
    <dgm:cxn modelId="{EA52ED6D-67B8-41C1-9B27-A65FDF85A14F}" srcId="{AB36C64E-6308-4806-A808-E41D40F2A6FA}" destId="{A05004E5-8866-4E28-8FB8-91E3BC6680B9}" srcOrd="0" destOrd="0" parTransId="{25F27DE4-5E84-4E62-B28A-2FC61155602F}" sibTransId="{371464B4-15A2-41AF-8B34-206F42E9463A}"/>
    <dgm:cxn modelId="{F29BE1F7-C985-43B7-BB13-F1ECF6C8F021}" type="presOf" srcId="{AB36C64E-6308-4806-A808-E41D40F2A6FA}" destId="{09228A48-B4B7-4E99-8F35-BD92251FEB3D}" srcOrd="0" destOrd="0" presId="urn:microsoft.com/office/officeart/2005/8/layout/process5"/>
    <dgm:cxn modelId="{0EC314DC-9486-4972-A44D-45E414BA5712}" type="presOf" srcId="{19037FEF-999A-4341-8B2F-F9D93D38C055}" destId="{030CADF8-6DB4-4CD1-8422-F3C648AD3523}" srcOrd="0" destOrd="0" presId="urn:microsoft.com/office/officeart/2005/8/layout/process5"/>
    <dgm:cxn modelId="{500C416D-E761-4643-B834-AFA7C8A82CA1}" type="presOf" srcId="{371464B4-15A2-41AF-8B34-206F42E9463A}" destId="{8987530B-5CEE-43F6-B4BD-E870725FE1F5}" srcOrd="0" destOrd="0" presId="urn:microsoft.com/office/officeart/2005/8/layout/process5"/>
    <dgm:cxn modelId="{5D3858AA-7DE9-4FA3-A037-443BC300D0A1}" srcId="{AB36C64E-6308-4806-A808-E41D40F2A6FA}" destId="{B92DFDBB-0723-4A76-9C77-7879391CFDED}" srcOrd="4" destOrd="0" parTransId="{E1C8856B-8FEF-403B-9235-D8E07EE7AEB4}" sibTransId="{3B06CF99-1471-494E-936C-9798F2120127}"/>
    <dgm:cxn modelId="{076A9047-B720-4894-985B-6332ED373093}" type="presParOf" srcId="{09228A48-B4B7-4E99-8F35-BD92251FEB3D}" destId="{32EE2ADA-BBBB-48C9-B41F-6FD0D3606C41}" srcOrd="0" destOrd="0" presId="urn:microsoft.com/office/officeart/2005/8/layout/process5"/>
    <dgm:cxn modelId="{B35CC427-71B8-4280-A6AD-A931590BCC79}" type="presParOf" srcId="{09228A48-B4B7-4E99-8F35-BD92251FEB3D}" destId="{8987530B-5CEE-43F6-B4BD-E870725FE1F5}" srcOrd="1" destOrd="0" presId="urn:microsoft.com/office/officeart/2005/8/layout/process5"/>
    <dgm:cxn modelId="{05976E25-5910-4AFE-B98F-C77DB9AD53D1}" type="presParOf" srcId="{8987530B-5CEE-43F6-B4BD-E870725FE1F5}" destId="{DDE917A3-37E3-4CD1-BD0E-5362E965EF43}" srcOrd="0" destOrd="0" presId="urn:microsoft.com/office/officeart/2005/8/layout/process5"/>
    <dgm:cxn modelId="{0598741E-0C48-4407-9C25-1B2B24029B64}" type="presParOf" srcId="{09228A48-B4B7-4E99-8F35-BD92251FEB3D}" destId="{5D338A57-F9F1-4061-9F26-7F0C25A98237}" srcOrd="2" destOrd="0" presId="urn:microsoft.com/office/officeart/2005/8/layout/process5"/>
    <dgm:cxn modelId="{75BF1ACA-E315-4085-B157-2A676C4C8D29}" type="presParOf" srcId="{09228A48-B4B7-4E99-8F35-BD92251FEB3D}" destId="{EE6C5910-AC18-458C-B229-61F1C1F90D88}" srcOrd="3" destOrd="0" presId="urn:microsoft.com/office/officeart/2005/8/layout/process5"/>
    <dgm:cxn modelId="{94C75C8D-1D45-41EA-8333-A070EDFF7974}" type="presParOf" srcId="{EE6C5910-AC18-458C-B229-61F1C1F90D88}" destId="{56D4C87D-1B99-4DA0-83A5-D476DE625B6A}" srcOrd="0" destOrd="0" presId="urn:microsoft.com/office/officeart/2005/8/layout/process5"/>
    <dgm:cxn modelId="{FF673AB9-9624-4140-91C9-D3C297F3828A}" type="presParOf" srcId="{09228A48-B4B7-4E99-8F35-BD92251FEB3D}" destId="{030CADF8-6DB4-4CD1-8422-F3C648AD3523}" srcOrd="4" destOrd="0" presId="urn:microsoft.com/office/officeart/2005/8/layout/process5"/>
    <dgm:cxn modelId="{2D124824-493E-4F1D-81ED-36D4E5529F12}" type="presParOf" srcId="{09228A48-B4B7-4E99-8F35-BD92251FEB3D}" destId="{5E323FF5-8B12-4566-98CF-D60595EBCC9D}" srcOrd="5" destOrd="0" presId="urn:microsoft.com/office/officeart/2005/8/layout/process5"/>
    <dgm:cxn modelId="{4849A9EF-A7AC-49FA-B548-91A1EDD11A37}" type="presParOf" srcId="{5E323FF5-8B12-4566-98CF-D60595EBCC9D}" destId="{3CDEA005-B3F7-4CC1-8D09-23B1CF276A2E}" srcOrd="0" destOrd="0" presId="urn:microsoft.com/office/officeart/2005/8/layout/process5"/>
    <dgm:cxn modelId="{81EC814D-83AD-438A-9609-327E22928BF7}" type="presParOf" srcId="{09228A48-B4B7-4E99-8F35-BD92251FEB3D}" destId="{5B20AB89-896F-446F-B6C6-18171A483701}" srcOrd="6" destOrd="0" presId="urn:microsoft.com/office/officeart/2005/8/layout/process5"/>
    <dgm:cxn modelId="{5742C2AB-6691-41BB-9B42-3D74343FC986}" type="presParOf" srcId="{09228A48-B4B7-4E99-8F35-BD92251FEB3D}" destId="{3BAEDDB9-585A-4391-8907-4CC8F0A071BA}" srcOrd="7" destOrd="0" presId="urn:microsoft.com/office/officeart/2005/8/layout/process5"/>
    <dgm:cxn modelId="{963BFD26-23C1-4397-84A0-3C0280E4310D}" type="presParOf" srcId="{3BAEDDB9-585A-4391-8907-4CC8F0A071BA}" destId="{519A88DE-00F8-4AF2-9EA9-18347D31E182}" srcOrd="0" destOrd="0" presId="urn:microsoft.com/office/officeart/2005/8/layout/process5"/>
    <dgm:cxn modelId="{F164A47C-2405-4CAB-8DC5-32426325792C}" type="presParOf" srcId="{09228A48-B4B7-4E99-8F35-BD92251FEB3D}" destId="{7EC72D02-A00F-453A-AF69-B8C0719120B2}" srcOrd="8" destOrd="0" presId="urn:microsoft.com/office/officeart/2005/8/layout/process5"/>
    <dgm:cxn modelId="{16B38164-70DE-4826-8DC9-3A755655422A}" type="presParOf" srcId="{09228A48-B4B7-4E99-8F35-BD92251FEB3D}" destId="{CB048627-3983-4EE4-A9D6-ED151DE700C2}" srcOrd="9" destOrd="0" presId="urn:microsoft.com/office/officeart/2005/8/layout/process5"/>
    <dgm:cxn modelId="{7059A40A-535E-4DA5-BA55-2C6F73FC833A}" type="presParOf" srcId="{CB048627-3983-4EE4-A9D6-ED151DE700C2}" destId="{810DFE14-FEE8-4413-9907-7D1023483528}" srcOrd="0" destOrd="0" presId="urn:microsoft.com/office/officeart/2005/8/layout/process5"/>
    <dgm:cxn modelId="{7C030E20-18D9-4F20-8F9A-EF07C27F6FF4}" type="presParOf" srcId="{09228A48-B4B7-4E99-8F35-BD92251FEB3D}" destId="{9F1E2F53-F7BA-4804-A4BD-D5A8A0BFFE27}" srcOrd="10" destOrd="0" presId="urn:microsoft.com/office/officeart/2005/8/layout/process5"/>
  </dgm:cxnLst>
  <dgm:bg>
    <a:solidFill>
      <a:schemeClr val="tx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E2ADA-BBBB-48C9-B41F-6FD0D3606C41}">
      <dsp:nvSpPr>
        <dsp:cNvPr id="0" name=""/>
        <dsp:cNvSpPr/>
      </dsp:nvSpPr>
      <dsp:spPr>
        <a:xfrm>
          <a:off x="0" y="82025"/>
          <a:ext cx="2132879" cy="1957255"/>
        </a:xfrm>
        <a:prstGeom prst="roundRect">
          <a:avLst>
            <a:gd name="adj" fmla="val 10000"/>
          </a:avLst>
        </a:prstGeom>
        <a:solidFill>
          <a:srgbClr val="A5644E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1 этап  определение темы работы ПТГ</a:t>
          </a:r>
          <a:endParaRPr lang="ru-RU" sz="2000" b="1" kern="1200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57326" y="139351"/>
        <a:ext cx="2018227" cy="1842603"/>
      </dsp:txXfrm>
    </dsp:sp>
    <dsp:sp modelId="{8987530B-5CEE-43F6-B4BD-E870725FE1F5}">
      <dsp:nvSpPr>
        <dsp:cNvPr id="0" name=""/>
        <dsp:cNvSpPr/>
      </dsp:nvSpPr>
      <dsp:spPr>
        <a:xfrm rot="23517">
          <a:off x="2273025" y="686099"/>
          <a:ext cx="359336" cy="726785"/>
        </a:xfrm>
        <a:prstGeom prst="rightArrow">
          <a:avLst>
            <a:gd name="adj1" fmla="val 60000"/>
            <a:gd name="adj2" fmla="val 50000"/>
          </a:avLst>
        </a:prstGeom>
        <a:solidFill>
          <a:srgbClr val="A5644E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2273026" y="831087"/>
        <a:ext cx="251535" cy="436071"/>
      </dsp:txXfrm>
    </dsp:sp>
    <dsp:sp modelId="{5D338A57-F9F1-4061-9F26-7F0C25A98237}">
      <dsp:nvSpPr>
        <dsp:cNvPr id="0" name=""/>
        <dsp:cNvSpPr/>
      </dsp:nvSpPr>
      <dsp:spPr>
        <a:xfrm>
          <a:off x="2810857" y="210482"/>
          <a:ext cx="2356190" cy="1740327"/>
        </a:xfrm>
        <a:prstGeom prst="roundRect">
          <a:avLst>
            <a:gd name="adj" fmla="val 10000"/>
          </a:avLst>
        </a:prstGeom>
        <a:solidFill>
          <a:srgbClr val="B58B80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2 этап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определение состава ПТГ</a:t>
          </a:r>
          <a:endParaRPr lang="ru-RU" sz="2000" b="1" kern="1200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2861829" y="261454"/>
        <a:ext cx="2254246" cy="1638383"/>
      </dsp:txXfrm>
    </dsp:sp>
    <dsp:sp modelId="{EE6C5910-AC18-458C-B229-61F1C1F90D88}">
      <dsp:nvSpPr>
        <dsp:cNvPr id="0" name=""/>
        <dsp:cNvSpPr/>
      </dsp:nvSpPr>
      <dsp:spPr>
        <a:xfrm rot="21499849">
          <a:off x="5630623" y="656045"/>
          <a:ext cx="671318" cy="726785"/>
        </a:xfrm>
        <a:prstGeom prst="rightArrow">
          <a:avLst>
            <a:gd name="adj1" fmla="val 60000"/>
            <a:gd name="adj2" fmla="val 50000"/>
          </a:avLst>
        </a:prstGeom>
        <a:solidFill>
          <a:srgbClr val="B58B80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5630666" y="804335"/>
        <a:ext cx="469923" cy="436071"/>
      </dsp:txXfrm>
    </dsp:sp>
    <dsp:sp modelId="{030CADF8-6DB4-4CD1-8422-F3C648AD3523}">
      <dsp:nvSpPr>
        <dsp:cNvPr id="0" name=""/>
        <dsp:cNvSpPr/>
      </dsp:nvSpPr>
      <dsp:spPr>
        <a:xfrm>
          <a:off x="6433148" y="168835"/>
          <a:ext cx="2308890" cy="1613884"/>
        </a:xfrm>
        <a:prstGeom prst="roundRect">
          <a:avLst>
            <a:gd name="adj" fmla="val 10000"/>
          </a:avLst>
        </a:prstGeom>
        <a:solidFill>
          <a:srgbClr val="C3986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3 этап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издание приказа  заведующего МАДОУ</a:t>
          </a:r>
          <a:endParaRPr lang="ru-RU" sz="1800" b="1" kern="1200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6480417" y="216104"/>
        <a:ext cx="2214352" cy="1519346"/>
      </dsp:txXfrm>
    </dsp:sp>
    <dsp:sp modelId="{5E323FF5-8B12-4566-98CF-D60595EBCC9D}">
      <dsp:nvSpPr>
        <dsp:cNvPr id="0" name=""/>
        <dsp:cNvSpPr/>
      </dsp:nvSpPr>
      <dsp:spPr>
        <a:xfrm rot="5796281">
          <a:off x="7372052" y="2104302"/>
          <a:ext cx="804064" cy="726785"/>
        </a:xfrm>
        <a:prstGeom prst="rightArrow">
          <a:avLst>
            <a:gd name="adj1" fmla="val 60000"/>
            <a:gd name="adj2" fmla="val 50000"/>
          </a:avLst>
        </a:prstGeom>
        <a:solidFill>
          <a:srgbClr val="C3986D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500" kern="12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 rot="-5400000">
        <a:off x="7568588" y="2066386"/>
        <a:ext cx="436071" cy="586029"/>
      </dsp:txXfrm>
    </dsp:sp>
    <dsp:sp modelId="{5B20AB89-896F-446F-B6C6-18171A483701}">
      <dsp:nvSpPr>
        <dsp:cNvPr id="0" name=""/>
        <dsp:cNvSpPr/>
      </dsp:nvSpPr>
      <dsp:spPr>
        <a:xfrm>
          <a:off x="6934600" y="3292188"/>
          <a:ext cx="1937878" cy="1641561"/>
        </a:xfrm>
        <a:prstGeom prst="roundRect">
          <a:avLst>
            <a:gd name="adj" fmla="val 10000"/>
          </a:avLst>
        </a:prstGeom>
        <a:solidFill>
          <a:srgbClr val="A19574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4 этап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выборы председателя ПТГ</a:t>
          </a:r>
        </a:p>
      </dsp:txBody>
      <dsp:txXfrm>
        <a:off x="6982680" y="3340268"/>
        <a:ext cx="1841718" cy="1545401"/>
      </dsp:txXfrm>
    </dsp:sp>
    <dsp:sp modelId="{3BAEDDB9-585A-4391-8907-4CC8F0A071BA}">
      <dsp:nvSpPr>
        <dsp:cNvPr id="0" name=""/>
        <dsp:cNvSpPr/>
      </dsp:nvSpPr>
      <dsp:spPr>
        <a:xfrm rot="10768644">
          <a:off x="6260395" y="3762391"/>
          <a:ext cx="476451" cy="726785"/>
        </a:xfrm>
        <a:prstGeom prst="rightArrow">
          <a:avLst>
            <a:gd name="adj1" fmla="val 60000"/>
            <a:gd name="adj2" fmla="val 50000"/>
          </a:avLst>
        </a:prstGeom>
        <a:solidFill>
          <a:srgbClr val="A19574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 rot="10800000">
        <a:off x="6403327" y="3907096"/>
        <a:ext cx="333516" cy="436071"/>
      </dsp:txXfrm>
    </dsp:sp>
    <dsp:sp modelId="{7EC72D02-A00F-453A-AF69-B8C0719120B2}">
      <dsp:nvSpPr>
        <dsp:cNvPr id="0" name=""/>
        <dsp:cNvSpPr/>
      </dsp:nvSpPr>
      <dsp:spPr>
        <a:xfrm>
          <a:off x="3571901" y="3260546"/>
          <a:ext cx="2463772" cy="1761392"/>
        </a:xfrm>
        <a:prstGeom prst="roundRect">
          <a:avLst>
            <a:gd name="adj" fmla="val 10000"/>
          </a:avLst>
        </a:prstGeom>
        <a:solidFill>
          <a:srgbClr val="C1752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i="1" kern="1200" dirty="0" smtClean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5 этап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составление  и реализация плана работы ПТГ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 </a:t>
          </a:r>
          <a:endParaRPr lang="ru-RU" sz="1800" b="1" i="1" kern="1200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3623490" y="3312135"/>
        <a:ext cx="2360594" cy="1658214"/>
      </dsp:txXfrm>
    </dsp:sp>
    <dsp:sp modelId="{CB048627-3983-4EE4-A9D6-ED151DE700C2}">
      <dsp:nvSpPr>
        <dsp:cNvPr id="0" name=""/>
        <dsp:cNvSpPr/>
      </dsp:nvSpPr>
      <dsp:spPr>
        <a:xfrm rot="10800000">
          <a:off x="2692725" y="3777850"/>
          <a:ext cx="621283" cy="726785"/>
        </a:xfrm>
        <a:prstGeom prst="rightArrow">
          <a:avLst>
            <a:gd name="adj1" fmla="val 60000"/>
            <a:gd name="adj2" fmla="val 50000"/>
          </a:avLst>
        </a:prstGeom>
        <a:solidFill>
          <a:srgbClr val="C17529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 rot="10800000">
        <a:off x="2879110" y="3923207"/>
        <a:ext cx="434898" cy="436071"/>
      </dsp:txXfrm>
    </dsp:sp>
    <dsp:sp modelId="{9F1E2F53-F7BA-4804-A4BD-D5A8A0BFFE27}">
      <dsp:nvSpPr>
        <dsp:cNvPr id="0" name=""/>
        <dsp:cNvSpPr/>
      </dsp:nvSpPr>
      <dsp:spPr>
        <a:xfrm>
          <a:off x="68592" y="3188762"/>
          <a:ext cx="2331075" cy="1904962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6 этап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ysClr val="windowText" lastClr="000000"/>
              </a:solidFill>
              <a:latin typeface="Franklin Gothic Book"/>
              <a:ea typeface="+mn-ea"/>
              <a:cs typeface="+mn-cs"/>
            </a:rPr>
            <a:t>получение конечного практического результата</a:t>
          </a:r>
          <a:endParaRPr lang="ru-RU" sz="2000" b="1" kern="1200" dirty="0">
            <a:solidFill>
              <a:sysClr val="windowText" lastClr="000000"/>
            </a:solidFill>
            <a:latin typeface="Franklin Gothic Book"/>
            <a:ea typeface="+mn-ea"/>
            <a:cs typeface="+mn-cs"/>
          </a:endParaRPr>
        </a:p>
      </dsp:txBody>
      <dsp:txXfrm>
        <a:off x="124386" y="3244556"/>
        <a:ext cx="2219487" cy="17933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5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2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652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8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6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57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98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3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3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3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2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DA4E-9EDA-4F7B-8DCF-BA2EEFA7AE5D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ED7A8-3944-45C5-A505-9691DADF6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2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78003" y="1988554"/>
            <a:ext cx="97033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ОПЫТ СОЗДАНИЯ 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ПРОБЛЕМНО </a:t>
            </a:r>
            <a:r>
              <a:rPr lang="ru-RU" sz="4800" b="1" dirty="0">
                <a:solidFill>
                  <a:srgbClr val="FF0000"/>
                </a:solidFill>
              </a:rPr>
              <a:t>– </a:t>
            </a:r>
            <a:r>
              <a:rPr lang="ru-RU" sz="4800" b="1" dirty="0" smtClean="0">
                <a:solidFill>
                  <a:srgbClr val="FF0000"/>
                </a:solidFill>
              </a:rPr>
              <a:t>ТВОРЧЕСКИХ ГРУПП </a:t>
            </a:r>
            <a:endParaRPr lang="ru-RU" sz="4800" b="1" dirty="0">
              <a:solidFill>
                <a:srgbClr val="FF0000"/>
              </a:solidFill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8003" y="3830129"/>
            <a:ext cx="10310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Муниципальном автономном дошкольном образовательном учреждении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Невьянского городского округа детском саду комбинированного вида №39 «Родничок»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84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956896"/>
            <a:ext cx="6840759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внимание!!!</a:t>
            </a:r>
          </a:p>
        </p:txBody>
      </p:sp>
      <p:pic>
        <p:nvPicPr>
          <p:cNvPr id="4" name="Picture 2" descr="http://parnasse.ru/upload/comments/7834522656bf91aef984978d73485bc2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7093" y="428505"/>
            <a:ext cx="270033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66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249" y="520718"/>
            <a:ext cx="4265897" cy="319942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60087" y="3748178"/>
            <a:ext cx="89542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Проблемно-творческая группа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endParaRPr lang="ru-RU" sz="32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добровольный, временный научно-исследовательский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78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3181349" y="402717"/>
            <a:ext cx="5829300" cy="1071570"/>
          </a:xfrm>
          <a:prstGeom prst="rect">
            <a:avLst/>
          </a:prstGeom>
          <a:solidFill>
            <a:srgbClr val="FBEEC9">
              <a:lumMod val="90000"/>
            </a:srgbClr>
          </a:solidFill>
        </p:spPr>
        <p:txBody>
          <a:bodyPr vert="horz" rtlCol="0" anchor="t">
            <a:normAutofit fontScale="925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dirty="0" smtClean="0">
                <a:solidFill>
                  <a:srgbClr val="FF0000"/>
                </a:solidFill>
                <a:latin typeface="Franklin Gothic Medium"/>
              </a:rPr>
              <a:t>Этапы создания проблемно- творческих групп</a:t>
            </a:r>
            <a:endParaRPr lang="ru-RU" sz="3200" dirty="0">
              <a:solidFill>
                <a:srgbClr val="FF0000"/>
              </a:solidFill>
              <a:latin typeface="Franklin Gothic Medium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11761985"/>
              </p:ext>
            </p:extLst>
          </p:nvPr>
        </p:nvGraphicFramePr>
        <p:xfrm>
          <a:off x="1306072" y="1621766"/>
          <a:ext cx="9149143" cy="5152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499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378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DSC_0380"/>
          <p:cNvPicPr>
            <a:picLocks noChangeAspect="1" noChangeArrowheads="1"/>
          </p:cNvPicPr>
          <p:nvPr/>
        </p:nvPicPr>
        <p:blipFill>
          <a:blip r:embed="rId3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194" y="3807634"/>
            <a:ext cx="3815610" cy="265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праздник 0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08" y="3807633"/>
            <a:ext cx="3576788" cy="268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22700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422" y="3807633"/>
            <a:ext cx="3573351" cy="268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07214" y="360479"/>
            <a:ext cx="5177571" cy="888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4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ПТГ «Росиночка»</a:t>
            </a:r>
            <a:endParaRPr lang="ru-RU" sz="48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42936" y="1171019"/>
            <a:ext cx="1700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2011/2016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87004" y="1789195"/>
            <a:ext cx="9017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Создание и реализация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воспитательно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-образовательной модели, при которой достигается эффект – очевидные проявления начал экологической культуры у старших дошкольников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831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08536" y="412237"/>
            <a:ext cx="4584717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ПТГ «</a:t>
            </a:r>
            <a:r>
              <a:rPr lang="ru-RU" sz="40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Здоровячок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8980" y="1167637"/>
            <a:ext cx="1334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2013/2016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4127" y="1579874"/>
            <a:ext cx="8902461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потенциала родителей и ближайшего окружения, имеющих активную жизненную позицию к развитию культуры здорового образа жизни воспитанников ДОУ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30" y="4066525"/>
            <a:ext cx="3204381" cy="24032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445" y="4066525"/>
            <a:ext cx="3551208" cy="2663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242" y="3643681"/>
            <a:ext cx="4115000" cy="30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11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08536" y="412237"/>
            <a:ext cx="619361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tabLst>
                <a:tab pos="270510" algn="l"/>
              </a:tabLs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ПТГ «Умники и умницы»</a:t>
            </a:r>
            <a:endParaRPr lang="ru-RU" sz="40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8980" y="1167637"/>
            <a:ext cx="1334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2011/2016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668" y="1799927"/>
            <a:ext cx="89283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Развитие любознательности и познавательного интереса воспитанников в процессе экспериментальной и исследовательской деятельности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lum bright="-2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8"/>
          <a:stretch>
            <a:fillRect/>
          </a:stretch>
        </p:blipFill>
        <p:spPr>
          <a:xfrm>
            <a:off x="4737902" y="3675147"/>
            <a:ext cx="3023870" cy="27070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E:\IMG_20151002_163046.jpg"/>
          <p:cNvPicPr/>
          <p:nvPr/>
        </p:nvPicPr>
        <p:blipFill>
          <a:blip r:embed="rId4" cstate="print">
            <a:lum bright="-10000"/>
          </a:blip>
          <a:srcRect t="13034" b="10897"/>
          <a:stretch>
            <a:fillRect/>
          </a:stretch>
        </p:blipFill>
        <p:spPr bwMode="auto">
          <a:xfrm>
            <a:off x="177263" y="3675147"/>
            <a:ext cx="4239462" cy="2835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Documents and Settings\User\Рабочий стол\муз. занятия фото\107CDPFQ\S1070030.JPG"/>
          <p:cNvPicPr/>
          <p:nvPr/>
        </p:nvPicPr>
        <p:blipFill>
          <a:blip r:embed="rId5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981" y="3486562"/>
            <a:ext cx="4067175" cy="30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433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IMG_12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382" y="2745033"/>
            <a:ext cx="2124838" cy="159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IMG_12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53" y="4458955"/>
            <a:ext cx="3158149" cy="236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9409" y="214162"/>
            <a:ext cx="2027254" cy="15199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326663" y="4446206"/>
            <a:ext cx="3251200" cy="24384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747848" y="98249"/>
            <a:ext cx="2335906" cy="17518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7" y="2853136"/>
            <a:ext cx="2154846" cy="161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78450" y="309173"/>
            <a:ext cx="4843185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tabLst>
                <a:tab pos="270510" algn="l"/>
              </a:tabLs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ПТГ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«Вдохновение»</a:t>
            </a:r>
            <a:endParaRPr lang="ru-RU" sz="40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8980" y="1167637"/>
            <a:ext cx="1334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</a:rPr>
              <a:t>2010/2016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8759" y="1862300"/>
            <a:ext cx="8022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Побуждение к творчеству: создание условий для развития творческих способностей и креативного мышления  каждого воспитанника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58451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742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03852" y="438116"/>
            <a:ext cx="3611566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ПТГ «Истоки»</a:t>
            </a:r>
            <a:endParaRPr lang="ru-RU" sz="4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8051" y="1255945"/>
            <a:ext cx="203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2012/2016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36391" y="1872372"/>
            <a:ext cx="667939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Воспитание интереса дошкольников </a:t>
            </a:r>
          </a:p>
          <a:p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 истории и культуре народов Урала</a:t>
            </a:r>
            <a:endParaRPr lang="ru-RU" sz="32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66" y="2913966"/>
            <a:ext cx="2803526" cy="37380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616" y="3196685"/>
            <a:ext cx="3175839" cy="2623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397" y="4061203"/>
            <a:ext cx="4513003" cy="259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217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бои для презентац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" y="-14378"/>
            <a:ext cx="12192001" cy="68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7493" y="394985"/>
            <a:ext cx="6877011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ТПГ по внедрению ФГОС</a:t>
            </a:r>
            <a:endParaRPr lang="ru-RU" sz="44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2624" y="1320708"/>
            <a:ext cx="91267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Сопровождение педагогов ДОУ в процессе внедрения ФГОС, обеспечение преемственности дошкольного и начального общего образования в условиях стандартизации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14235" y="3229068"/>
            <a:ext cx="1163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2011/2015</a:t>
            </a: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271919" y="35984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38687" y="4576808"/>
            <a:ext cx="9023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униципальная ПТГ  «Интерактивные формы работы как условие реализации системно-</a:t>
            </a:r>
            <a:r>
              <a:rPr lang="ru-RU" sz="36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деятельностного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подхода»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5008" y="640990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2016/2018</a:t>
            </a:r>
            <a:endParaRPr lang="ru-RU" b="1" dirty="0"/>
          </a:p>
        </p:txBody>
      </p:sp>
      <p:pic>
        <p:nvPicPr>
          <p:cNvPr id="9" name="Picture 2" descr="C:\Users\User\Pictures\2015-09-16 сентябрь2015\сентябрь2015 4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"/>
          <a:stretch>
            <a:fillRect/>
          </a:stretch>
        </p:blipFill>
        <p:spPr bwMode="auto">
          <a:xfrm>
            <a:off x="149417" y="2753460"/>
            <a:ext cx="2508076" cy="195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97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216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Franklin Gothic Book</vt:lpstr>
      <vt:lpstr>Franklin Gothic Medium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Гость</cp:lastModifiedBy>
  <cp:revision>12</cp:revision>
  <dcterms:created xsi:type="dcterms:W3CDTF">2016-11-05T04:45:43Z</dcterms:created>
  <dcterms:modified xsi:type="dcterms:W3CDTF">2016-11-08T12:05:43Z</dcterms:modified>
</cp:coreProperties>
</file>